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91" r:id="rId3"/>
    <p:sldId id="292" r:id="rId4"/>
    <p:sldId id="294" r:id="rId5"/>
    <p:sldId id="483" r:id="rId6"/>
    <p:sldId id="485" r:id="rId7"/>
    <p:sldId id="293" r:id="rId8"/>
    <p:sldId id="339" r:id="rId9"/>
    <p:sldId id="340" r:id="rId10"/>
    <p:sldId id="486" r:id="rId11"/>
    <p:sldId id="487" r:id="rId12"/>
    <p:sldId id="489" r:id="rId13"/>
    <p:sldId id="490" r:id="rId14"/>
    <p:sldId id="492" r:id="rId15"/>
    <p:sldId id="491" r:id="rId16"/>
    <p:sldId id="275" r:id="rId17"/>
    <p:sldId id="277" r:id="rId18"/>
    <p:sldId id="493" r:id="rId19"/>
    <p:sldId id="494" r:id="rId20"/>
    <p:sldId id="495" r:id="rId21"/>
    <p:sldId id="276" r:id="rId22"/>
    <p:sldId id="279" r:id="rId23"/>
    <p:sldId id="280" r:id="rId24"/>
    <p:sldId id="278" r:id="rId25"/>
    <p:sldId id="496" r:id="rId26"/>
    <p:sldId id="497" r:id="rId27"/>
    <p:sldId id="498" r:id="rId28"/>
    <p:sldId id="499" r:id="rId29"/>
    <p:sldId id="281" r:id="rId30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4" autoAdjust="0"/>
    <p:restoredTop sz="92441" autoAdjust="0"/>
  </p:normalViewPr>
  <p:slideViewPr>
    <p:cSldViewPr>
      <p:cViewPr varScale="1">
        <p:scale>
          <a:sx n="101" d="100"/>
          <a:sy n="101" d="100"/>
        </p:scale>
        <p:origin x="432" y="184"/>
      </p:cViewPr>
      <p:guideLst>
        <p:guide orient="horz" pos="2160"/>
        <p:guide pos="2880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alandear/Documents/Courses/340/PowerPoints/Misc%20materials/Dollar%20index/Dollar%20Index%20Broa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alandear/Documents/Courses/340/PowerPoints/Misc%20materials/Dollar%20index/Dollar%20Index%20Broa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400"/>
              <a:t>Trade-Weighted Dollar Index (Nominal)</a:t>
            </a:r>
          </a:p>
        </c:rich>
      </c:tx>
      <c:layout>
        <c:manualLayout>
          <c:xMode val="edge"/>
          <c:yMode val="edge"/>
          <c:x val="0.23891645009890999"/>
          <c:y val="3.9106145251396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5763686022752"/>
          <c:y val="0.240223463687151"/>
          <c:w val="0.85714388799824903"/>
          <c:h val="0.480446927374302"/>
        </c:manualLayout>
      </c:layout>
      <c:lineChart>
        <c:grouping val="standard"/>
        <c:varyColors val="0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'indexb_m nominal'!$E$3:$E$563</c:f>
              <c:numCache>
                <c:formatCode>mmm\-yy</c:formatCode>
                <c:ptCount val="561"/>
                <c:pt idx="0">
                  <c:v>26665</c:v>
                </c:pt>
                <c:pt idx="1">
                  <c:v>26696</c:v>
                </c:pt>
                <c:pt idx="2">
                  <c:v>26724</c:v>
                </c:pt>
                <c:pt idx="3">
                  <c:v>26755</c:v>
                </c:pt>
                <c:pt idx="4">
                  <c:v>26785</c:v>
                </c:pt>
                <c:pt idx="5">
                  <c:v>26816</c:v>
                </c:pt>
                <c:pt idx="6">
                  <c:v>26846</c:v>
                </c:pt>
                <c:pt idx="7">
                  <c:v>26877</c:v>
                </c:pt>
                <c:pt idx="8">
                  <c:v>26908</c:v>
                </c:pt>
                <c:pt idx="9">
                  <c:v>26938</c:v>
                </c:pt>
                <c:pt idx="10">
                  <c:v>26969</c:v>
                </c:pt>
                <c:pt idx="11">
                  <c:v>26999</c:v>
                </c:pt>
                <c:pt idx="12">
                  <c:v>27030</c:v>
                </c:pt>
                <c:pt idx="13">
                  <c:v>27061</c:v>
                </c:pt>
                <c:pt idx="14">
                  <c:v>27089</c:v>
                </c:pt>
                <c:pt idx="15">
                  <c:v>27120</c:v>
                </c:pt>
                <c:pt idx="16">
                  <c:v>27150</c:v>
                </c:pt>
                <c:pt idx="17">
                  <c:v>27181</c:v>
                </c:pt>
                <c:pt idx="18">
                  <c:v>27211</c:v>
                </c:pt>
                <c:pt idx="19">
                  <c:v>27242</c:v>
                </c:pt>
                <c:pt idx="20">
                  <c:v>27273</c:v>
                </c:pt>
                <c:pt idx="21">
                  <c:v>27303</c:v>
                </c:pt>
                <c:pt idx="22">
                  <c:v>27334</c:v>
                </c:pt>
                <c:pt idx="23">
                  <c:v>27364</c:v>
                </c:pt>
                <c:pt idx="24">
                  <c:v>27395</c:v>
                </c:pt>
                <c:pt idx="25">
                  <c:v>27426</c:v>
                </c:pt>
                <c:pt idx="26">
                  <c:v>27454</c:v>
                </c:pt>
                <c:pt idx="27">
                  <c:v>27485</c:v>
                </c:pt>
                <c:pt idx="28">
                  <c:v>27515</c:v>
                </c:pt>
                <c:pt idx="29">
                  <c:v>27546</c:v>
                </c:pt>
                <c:pt idx="30">
                  <c:v>27576</c:v>
                </c:pt>
                <c:pt idx="31">
                  <c:v>27607</c:v>
                </c:pt>
                <c:pt idx="32">
                  <c:v>27638</c:v>
                </c:pt>
                <c:pt idx="33">
                  <c:v>27668</c:v>
                </c:pt>
                <c:pt idx="34">
                  <c:v>27699</c:v>
                </c:pt>
                <c:pt idx="35">
                  <c:v>27729</c:v>
                </c:pt>
                <c:pt idx="36">
                  <c:v>27760</c:v>
                </c:pt>
                <c:pt idx="37">
                  <c:v>27791</c:v>
                </c:pt>
                <c:pt idx="38">
                  <c:v>27820</c:v>
                </c:pt>
                <c:pt idx="39">
                  <c:v>27851</c:v>
                </c:pt>
                <c:pt idx="40">
                  <c:v>27881</c:v>
                </c:pt>
                <c:pt idx="41">
                  <c:v>27912</c:v>
                </c:pt>
                <c:pt idx="42">
                  <c:v>27942</c:v>
                </c:pt>
                <c:pt idx="43">
                  <c:v>27973</c:v>
                </c:pt>
                <c:pt idx="44">
                  <c:v>28004</c:v>
                </c:pt>
                <c:pt idx="45">
                  <c:v>28034</c:v>
                </c:pt>
                <c:pt idx="46">
                  <c:v>28065</c:v>
                </c:pt>
                <c:pt idx="47">
                  <c:v>28095</c:v>
                </c:pt>
                <c:pt idx="48">
                  <c:v>28126</c:v>
                </c:pt>
                <c:pt idx="49">
                  <c:v>28157</c:v>
                </c:pt>
                <c:pt idx="50">
                  <c:v>28185</c:v>
                </c:pt>
                <c:pt idx="51">
                  <c:v>28216</c:v>
                </c:pt>
                <c:pt idx="52">
                  <c:v>28246</c:v>
                </c:pt>
                <c:pt idx="53">
                  <c:v>28277</c:v>
                </c:pt>
                <c:pt idx="54">
                  <c:v>28307</c:v>
                </c:pt>
                <c:pt idx="55">
                  <c:v>28338</c:v>
                </c:pt>
                <c:pt idx="56">
                  <c:v>28369</c:v>
                </c:pt>
                <c:pt idx="57">
                  <c:v>28399</c:v>
                </c:pt>
                <c:pt idx="58">
                  <c:v>28430</c:v>
                </c:pt>
                <c:pt idx="59">
                  <c:v>28460</c:v>
                </c:pt>
                <c:pt idx="60">
                  <c:v>28491</c:v>
                </c:pt>
                <c:pt idx="61">
                  <c:v>28522</c:v>
                </c:pt>
                <c:pt idx="62">
                  <c:v>28550</c:v>
                </c:pt>
                <c:pt idx="63">
                  <c:v>28581</c:v>
                </c:pt>
                <c:pt idx="64">
                  <c:v>28611</c:v>
                </c:pt>
                <c:pt idx="65">
                  <c:v>28642</c:v>
                </c:pt>
                <c:pt idx="66">
                  <c:v>28672</c:v>
                </c:pt>
                <c:pt idx="67">
                  <c:v>28703</c:v>
                </c:pt>
                <c:pt idx="68">
                  <c:v>28734</c:v>
                </c:pt>
                <c:pt idx="69">
                  <c:v>28764</c:v>
                </c:pt>
                <c:pt idx="70">
                  <c:v>28795</c:v>
                </c:pt>
                <c:pt idx="71">
                  <c:v>28825</c:v>
                </c:pt>
                <c:pt idx="72">
                  <c:v>28856</c:v>
                </c:pt>
                <c:pt idx="73">
                  <c:v>28887</c:v>
                </c:pt>
                <c:pt idx="74">
                  <c:v>28915</c:v>
                </c:pt>
                <c:pt idx="75">
                  <c:v>28946</c:v>
                </c:pt>
                <c:pt idx="76">
                  <c:v>28976</c:v>
                </c:pt>
                <c:pt idx="77">
                  <c:v>29007</c:v>
                </c:pt>
                <c:pt idx="78">
                  <c:v>29037</c:v>
                </c:pt>
                <c:pt idx="79">
                  <c:v>29068</c:v>
                </c:pt>
                <c:pt idx="80">
                  <c:v>29099</c:v>
                </c:pt>
                <c:pt idx="81">
                  <c:v>29129</c:v>
                </c:pt>
                <c:pt idx="82">
                  <c:v>29160</c:v>
                </c:pt>
                <c:pt idx="83">
                  <c:v>29190</c:v>
                </c:pt>
                <c:pt idx="84">
                  <c:v>29221</c:v>
                </c:pt>
                <c:pt idx="85">
                  <c:v>29252</c:v>
                </c:pt>
                <c:pt idx="86">
                  <c:v>29281</c:v>
                </c:pt>
                <c:pt idx="87">
                  <c:v>29312</c:v>
                </c:pt>
                <c:pt idx="88">
                  <c:v>29342</c:v>
                </c:pt>
                <c:pt idx="89">
                  <c:v>29373</c:v>
                </c:pt>
                <c:pt idx="90">
                  <c:v>29403</c:v>
                </c:pt>
                <c:pt idx="91">
                  <c:v>29434</c:v>
                </c:pt>
                <c:pt idx="92">
                  <c:v>29465</c:v>
                </c:pt>
                <c:pt idx="93">
                  <c:v>29495</c:v>
                </c:pt>
                <c:pt idx="94">
                  <c:v>29526</c:v>
                </c:pt>
                <c:pt idx="95">
                  <c:v>29556</c:v>
                </c:pt>
                <c:pt idx="96">
                  <c:v>29587</c:v>
                </c:pt>
                <c:pt idx="97">
                  <c:v>29618</c:v>
                </c:pt>
                <c:pt idx="98">
                  <c:v>29646</c:v>
                </c:pt>
                <c:pt idx="99">
                  <c:v>29677</c:v>
                </c:pt>
                <c:pt idx="100">
                  <c:v>29707</c:v>
                </c:pt>
                <c:pt idx="101">
                  <c:v>29738</c:v>
                </c:pt>
                <c:pt idx="102">
                  <c:v>29768</c:v>
                </c:pt>
                <c:pt idx="103">
                  <c:v>29799</c:v>
                </c:pt>
                <c:pt idx="104">
                  <c:v>29830</c:v>
                </c:pt>
                <c:pt idx="105">
                  <c:v>29860</c:v>
                </c:pt>
                <c:pt idx="106">
                  <c:v>29891</c:v>
                </c:pt>
                <c:pt idx="107">
                  <c:v>29921</c:v>
                </c:pt>
                <c:pt idx="108">
                  <c:v>29952</c:v>
                </c:pt>
                <c:pt idx="109">
                  <c:v>29983</c:v>
                </c:pt>
                <c:pt idx="110">
                  <c:v>30011</c:v>
                </c:pt>
                <c:pt idx="111">
                  <c:v>30042</c:v>
                </c:pt>
                <c:pt idx="112">
                  <c:v>30072</c:v>
                </c:pt>
                <c:pt idx="113">
                  <c:v>30103</c:v>
                </c:pt>
                <c:pt idx="114">
                  <c:v>30133</c:v>
                </c:pt>
                <c:pt idx="115">
                  <c:v>30164</c:v>
                </c:pt>
                <c:pt idx="116">
                  <c:v>30195</c:v>
                </c:pt>
                <c:pt idx="117">
                  <c:v>30225</c:v>
                </c:pt>
                <c:pt idx="118">
                  <c:v>30256</c:v>
                </c:pt>
                <c:pt idx="119">
                  <c:v>30286</c:v>
                </c:pt>
                <c:pt idx="120">
                  <c:v>30317</c:v>
                </c:pt>
                <c:pt idx="121">
                  <c:v>30348</c:v>
                </c:pt>
                <c:pt idx="122">
                  <c:v>30376</c:v>
                </c:pt>
                <c:pt idx="123">
                  <c:v>30407</c:v>
                </c:pt>
                <c:pt idx="124">
                  <c:v>30437</c:v>
                </c:pt>
                <c:pt idx="125">
                  <c:v>30468</c:v>
                </c:pt>
                <c:pt idx="126">
                  <c:v>30498</c:v>
                </c:pt>
                <c:pt idx="127">
                  <c:v>30529</c:v>
                </c:pt>
                <c:pt idx="128">
                  <c:v>30560</c:v>
                </c:pt>
                <c:pt idx="129">
                  <c:v>30590</c:v>
                </c:pt>
                <c:pt idx="130">
                  <c:v>30621</c:v>
                </c:pt>
                <c:pt idx="131">
                  <c:v>30651</c:v>
                </c:pt>
                <c:pt idx="132">
                  <c:v>30682</c:v>
                </c:pt>
                <c:pt idx="133">
                  <c:v>30713</c:v>
                </c:pt>
                <c:pt idx="134">
                  <c:v>30742</c:v>
                </c:pt>
                <c:pt idx="135">
                  <c:v>30773</c:v>
                </c:pt>
                <c:pt idx="136">
                  <c:v>30803</c:v>
                </c:pt>
                <c:pt idx="137">
                  <c:v>30834</c:v>
                </c:pt>
                <c:pt idx="138">
                  <c:v>30864</c:v>
                </c:pt>
                <c:pt idx="139">
                  <c:v>30895</c:v>
                </c:pt>
                <c:pt idx="140">
                  <c:v>30926</c:v>
                </c:pt>
                <c:pt idx="141">
                  <c:v>30956</c:v>
                </c:pt>
                <c:pt idx="142">
                  <c:v>30987</c:v>
                </c:pt>
                <c:pt idx="143">
                  <c:v>31017</c:v>
                </c:pt>
                <c:pt idx="144">
                  <c:v>31048</c:v>
                </c:pt>
                <c:pt idx="145">
                  <c:v>31079</c:v>
                </c:pt>
                <c:pt idx="146">
                  <c:v>31107</c:v>
                </c:pt>
                <c:pt idx="147">
                  <c:v>31138</c:v>
                </c:pt>
                <c:pt idx="148">
                  <c:v>31168</c:v>
                </c:pt>
                <c:pt idx="149">
                  <c:v>31199</c:v>
                </c:pt>
                <c:pt idx="150">
                  <c:v>31229</c:v>
                </c:pt>
                <c:pt idx="151">
                  <c:v>31260</c:v>
                </c:pt>
                <c:pt idx="152">
                  <c:v>31291</c:v>
                </c:pt>
                <c:pt idx="153">
                  <c:v>31321</c:v>
                </c:pt>
                <c:pt idx="154">
                  <c:v>31352</c:v>
                </c:pt>
                <c:pt idx="155">
                  <c:v>31382</c:v>
                </c:pt>
                <c:pt idx="156">
                  <c:v>31413</c:v>
                </c:pt>
                <c:pt idx="157">
                  <c:v>31444</c:v>
                </c:pt>
                <c:pt idx="158">
                  <c:v>31472</c:v>
                </c:pt>
                <c:pt idx="159">
                  <c:v>31503</c:v>
                </c:pt>
                <c:pt idx="160">
                  <c:v>31533</c:v>
                </c:pt>
                <c:pt idx="161">
                  <c:v>31564</c:v>
                </c:pt>
                <c:pt idx="162">
                  <c:v>31594</c:v>
                </c:pt>
                <c:pt idx="163">
                  <c:v>31625</c:v>
                </c:pt>
                <c:pt idx="164">
                  <c:v>31656</c:v>
                </c:pt>
                <c:pt idx="165">
                  <c:v>31686</c:v>
                </c:pt>
                <c:pt idx="166">
                  <c:v>31717</c:v>
                </c:pt>
                <c:pt idx="167">
                  <c:v>31747</c:v>
                </c:pt>
                <c:pt idx="168">
                  <c:v>31778</c:v>
                </c:pt>
                <c:pt idx="169">
                  <c:v>31809</c:v>
                </c:pt>
                <c:pt idx="170">
                  <c:v>31837</c:v>
                </c:pt>
                <c:pt idx="171">
                  <c:v>31868</c:v>
                </c:pt>
                <c:pt idx="172">
                  <c:v>31898</c:v>
                </c:pt>
                <c:pt idx="173">
                  <c:v>31929</c:v>
                </c:pt>
                <c:pt idx="174">
                  <c:v>31959</c:v>
                </c:pt>
                <c:pt idx="175">
                  <c:v>31990</c:v>
                </c:pt>
                <c:pt idx="176">
                  <c:v>32021</c:v>
                </c:pt>
                <c:pt idx="177">
                  <c:v>32051</c:v>
                </c:pt>
                <c:pt idx="178">
                  <c:v>32082</c:v>
                </c:pt>
                <c:pt idx="179">
                  <c:v>32112</c:v>
                </c:pt>
                <c:pt idx="180">
                  <c:v>32143</c:v>
                </c:pt>
                <c:pt idx="181">
                  <c:v>32174</c:v>
                </c:pt>
                <c:pt idx="182">
                  <c:v>32203</c:v>
                </c:pt>
                <c:pt idx="183">
                  <c:v>32234</c:v>
                </c:pt>
                <c:pt idx="184">
                  <c:v>32264</c:v>
                </c:pt>
                <c:pt idx="185">
                  <c:v>32295</c:v>
                </c:pt>
                <c:pt idx="186">
                  <c:v>32325</c:v>
                </c:pt>
                <c:pt idx="187">
                  <c:v>32356</c:v>
                </c:pt>
                <c:pt idx="188">
                  <c:v>32387</c:v>
                </c:pt>
                <c:pt idx="189">
                  <c:v>32417</c:v>
                </c:pt>
                <c:pt idx="190">
                  <c:v>32448</c:v>
                </c:pt>
                <c:pt idx="191">
                  <c:v>32478</c:v>
                </c:pt>
                <c:pt idx="192">
                  <c:v>32509</c:v>
                </c:pt>
                <c:pt idx="193">
                  <c:v>32540</c:v>
                </c:pt>
                <c:pt idx="194">
                  <c:v>32568</c:v>
                </c:pt>
                <c:pt idx="195">
                  <c:v>32599</c:v>
                </c:pt>
                <c:pt idx="196">
                  <c:v>32629</c:v>
                </c:pt>
                <c:pt idx="197">
                  <c:v>32660</c:v>
                </c:pt>
                <c:pt idx="198">
                  <c:v>32690</c:v>
                </c:pt>
                <c:pt idx="199">
                  <c:v>32721</c:v>
                </c:pt>
                <c:pt idx="200">
                  <c:v>32752</c:v>
                </c:pt>
                <c:pt idx="201">
                  <c:v>32782</c:v>
                </c:pt>
                <c:pt idx="202">
                  <c:v>32813</c:v>
                </c:pt>
                <c:pt idx="203">
                  <c:v>32843</c:v>
                </c:pt>
                <c:pt idx="204">
                  <c:v>32874</c:v>
                </c:pt>
                <c:pt idx="205">
                  <c:v>32905</c:v>
                </c:pt>
                <c:pt idx="206">
                  <c:v>32933</c:v>
                </c:pt>
                <c:pt idx="207">
                  <c:v>32964</c:v>
                </c:pt>
                <c:pt idx="208">
                  <c:v>32994</c:v>
                </c:pt>
                <c:pt idx="209">
                  <c:v>33025</c:v>
                </c:pt>
                <c:pt idx="210">
                  <c:v>33055</c:v>
                </c:pt>
                <c:pt idx="211">
                  <c:v>33086</c:v>
                </c:pt>
                <c:pt idx="212">
                  <c:v>33117</c:v>
                </c:pt>
                <c:pt idx="213">
                  <c:v>33147</c:v>
                </c:pt>
                <c:pt idx="214">
                  <c:v>33178</c:v>
                </c:pt>
                <c:pt idx="215">
                  <c:v>33208</c:v>
                </c:pt>
                <c:pt idx="216">
                  <c:v>33239</c:v>
                </c:pt>
                <c:pt idx="217">
                  <c:v>33270</c:v>
                </c:pt>
                <c:pt idx="218">
                  <c:v>33298</c:v>
                </c:pt>
                <c:pt idx="219">
                  <c:v>33329</c:v>
                </c:pt>
                <c:pt idx="220">
                  <c:v>33359</c:v>
                </c:pt>
                <c:pt idx="221">
                  <c:v>33390</c:v>
                </c:pt>
                <c:pt idx="222">
                  <c:v>33420</c:v>
                </c:pt>
                <c:pt idx="223">
                  <c:v>33451</c:v>
                </c:pt>
                <c:pt idx="224">
                  <c:v>33482</c:v>
                </c:pt>
                <c:pt idx="225">
                  <c:v>33512</c:v>
                </c:pt>
                <c:pt idx="226">
                  <c:v>33543</c:v>
                </c:pt>
                <c:pt idx="227">
                  <c:v>33573</c:v>
                </c:pt>
                <c:pt idx="228">
                  <c:v>33604</c:v>
                </c:pt>
                <c:pt idx="229">
                  <c:v>33635</c:v>
                </c:pt>
                <c:pt idx="230">
                  <c:v>33664</c:v>
                </c:pt>
                <c:pt idx="231">
                  <c:v>33695</c:v>
                </c:pt>
                <c:pt idx="232">
                  <c:v>33725</c:v>
                </c:pt>
                <c:pt idx="233">
                  <c:v>33756</c:v>
                </c:pt>
                <c:pt idx="234">
                  <c:v>33786</c:v>
                </c:pt>
                <c:pt idx="235">
                  <c:v>33817</c:v>
                </c:pt>
                <c:pt idx="236">
                  <c:v>33848</c:v>
                </c:pt>
                <c:pt idx="237">
                  <c:v>33878</c:v>
                </c:pt>
                <c:pt idx="238">
                  <c:v>33909</c:v>
                </c:pt>
                <c:pt idx="239">
                  <c:v>33939</c:v>
                </c:pt>
                <c:pt idx="240">
                  <c:v>33970</c:v>
                </c:pt>
                <c:pt idx="241">
                  <c:v>34001</c:v>
                </c:pt>
                <c:pt idx="242">
                  <c:v>34029</c:v>
                </c:pt>
                <c:pt idx="243">
                  <c:v>34060</c:v>
                </c:pt>
                <c:pt idx="244">
                  <c:v>34090</c:v>
                </c:pt>
                <c:pt idx="245">
                  <c:v>34121</c:v>
                </c:pt>
                <c:pt idx="246">
                  <c:v>34151</c:v>
                </c:pt>
                <c:pt idx="247">
                  <c:v>34182</c:v>
                </c:pt>
                <c:pt idx="248">
                  <c:v>34213</c:v>
                </c:pt>
                <c:pt idx="249">
                  <c:v>34243</c:v>
                </c:pt>
                <c:pt idx="250">
                  <c:v>34274</c:v>
                </c:pt>
                <c:pt idx="251">
                  <c:v>34304</c:v>
                </c:pt>
                <c:pt idx="252">
                  <c:v>34335</c:v>
                </c:pt>
                <c:pt idx="253">
                  <c:v>34366</c:v>
                </c:pt>
                <c:pt idx="254">
                  <c:v>34394</c:v>
                </c:pt>
                <c:pt idx="255">
                  <c:v>34425</c:v>
                </c:pt>
                <c:pt idx="256">
                  <c:v>34455</c:v>
                </c:pt>
                <c:pt idx="257">
                  <c:v>34486</c:v>
                </c:pt>
                <c:pt idx="258">
                  <c:v>34516</c:v>
                </c:pt>
                <c:pt idx="259">
                  <c:v>34547</c:v>
                </c:pt>
                <c:pt idx="260">
                  <c:v>34578</c:v>
                </c:pt>
                <c:pt idx="261">
                  <c:v>34608</c:v>
                </c:pt>
                <c:pt idx="262">
                  <c:v>34639</c:v>
                </c:pt>
                <c:pt idx="263">
                  <c:v>34669</c:v>
                </c:pt>
                <c:pt idx="264">
                  <c:v>34700</c:v>
                </c:pt>
                <c:pt idx="265">
                  <c:v>34731</c:v>
                </c:pt>
                <c:pt idx="266">
                  <c:v>34759</c:v>
                </c:pt>
                <c:pt idx="267">
                  <c:v>34790</c:v>
                </c:pt>
                <c:pt idx="268">
                  <c:v>34820</c:v>
                </c:pt>
                <c:pt idx="269">
                  <c:v>34851</c:v>
                </c:pt>
                <c:pt idx="270">
                  <c:v>34881</c:v>
                </c:pt>
                <c:pt idx="271">
                  <c:v>34912</c:v>
                </c:pt>
                <c:pt idx="272">
                  <c:v>34943</c:v>
                </c:pt>
                <c:pt idx="273">
                  <c:v>34973</c:v>
                </c:pt>
                <c:pt idx="274">
                  <c:v>35004</c:v>
                </c:pt>
                <c:pt idx="275">
                  <c:v>35034</c:v>
                </c:pt>
                <c:pt idx="276">
                  <c:v>35065</c:v>
                </c:pt>
                <c:pt idx="277">
                  <c:v>35096</c:v>
                </c:pt>
                <c:pt idx="278">
                  <c:v>35125</c:v>
                </c:pt>
                <c:pt idx="279">
                  <c:v>35156</c:v>
                </c:pt>
                <c:pt idx="280">
                  <c:v>35186</c:v>
                </c:pt>
                <c:pt idx="281">
                  <c:v>35217</c:v>
                </c:pt>
                <c:pt idx="282">
                  <c:v>35247</c:v>
                </c:pt>
                <c:pt idx="283">
                  <c:v>35278</c:v>
                </c:pt>
                <c:pt idx="284">
                  <c:v>35309</c:v>
                </c:pt>
                <c:pt idx="285">
                  <c:v>35339</c:v>
                </c:pt>
                <c:pt idx="286">
                  <c:v>35370</c:v>
                </c:pt>
                <c:pt idx="287">
                  <c:v>35400</c:v>
                </c:pt>
                <c:pt idx="288">
                  <c:v>35431</c:v>
                </c:pt>
                <c:pt idx="289">
                  <c:v>35462</c:v>
                </c:pt>
                <c:pt idx="290">
                  <c:v>35490</c:v>
                </c:pt>
                <c:pt idx="291">
                  <c:v>35521</c:v>
                </c:pt>
                <c:pt idx="292">
                  <c:v>35551</c:v>
                </c:pt>
                <c:pt idx="293">
                  <c:v>35582</c:v>
                </c:pt>
                <c:pt idx="294">
                  <c:v>35612</c:v>
                </c:pt>
                <c:pt idx="295">
                  <c:v>35643</c:v>
                </c:pt>
                <c:pt idx="296">
                  <c:v>35674</c:v>
                </c:pt>
                <c:pt idx="297">
                  <c:v>35704</c:v>
                </c:pt>
                <c:pt idx="298">
                  <c:v>35735</c:v>
                </c:pt>
                <c:pt idx="299">
                  <c:v>35765</c:v>
                </c:pt>
                <c:pt idx="300">
                  <c:v>35796</c:v>
                </c:pt>
                <c:pt idx="301">
                  <c:v>35827</c:v>
                </c:pt>
                <c:pt idx="302">
                  <c:v>35855</c:v>
                </c:pt>
                <c:pt idx="303">
                  <c:v>35886</c:v>
                </c:pt>
                <c:pt idx="304">
                  <c:v>35916</c:v>
                </c:pt>
                <c:pt idx="305">
                  <c:v>35947</c:v>
                </c:pt>
                <c:pt idx="306">
                  <c:v>35977</c:v>
                </c:pt>
                <c:pt idx="307">
                  <c:v>36008</c:v>
                </c:pt>
                <c:pt idx="308">
                  <c:v>36039</c:v>
                </c:pt>
                <c:pt idx="309">
                  <c:v>36069</c:v>
                </c:pt>
                <c:pt idx="310">
                  <c:v>36100</c:v>
                </c:pt>
                <c:pt idx="311">
                  <c:v>36130</c:v>
                </c:pt>
                <c:pt idx="312">
                  <c:v>36161</c:v>
                </c:pt>
                <c:pt idx="313">
                  <c:v>36192</c:v>
                </c:pt>
                <c:pt idx="314">
                  <c:v>36220</c:v>
                </c:pt>
                <c:pt idx="315">
                  <c:v>36251</c:v>
                </c:pt>
                <c:pt idx="316">
                  <c:v>36281</c:v>
                </c:pt>
                <c:pt idx="317">
                  <c:v>36312</c:v>
                </c:pt>
                <c:pt idx="318">
                  <c:v>36342</c:v>
                </c:pt>
                <c:pt idx="319">
                  <c:v>36373</c:v>
                </c:pt>
                <c:pt idx="320">
                  <c:v>36404</c:v>
                </c:pt>
                <c:pt idx="321">
                  <c:v>36434</c:v>
                </c:pt>
                <c:pt idx="322">
                  <c:v>36465</c:v>
                </c:pt>
                <c:pt idx="323">
                  <c:v>36495</c:v>
                </c:pt>
                <c:pt idx="324">
                  <c:v>36526</c:v>
                </c:pt>
                <c:pt idx="325">
                  <c:v>36557</c:v>
                </c:pt>
                <c:pt idx="326">
                  <c:v>36586</c:v>
                </c:pt>
                <c:pt idx="327">
                  <c:v>36617</c:v>
                </c:pt>
                <c:pt idx="328">
                  <c:v>36647</c:v>
                </c:pt>
                <c:pt idx="329">
                  <c:v>36678</c:v>
                </c:pt>
                <c:pt idx="330">
                  <c:v>36708</c:v>
                </c:pt>
                <c:pt idx="331">
                  <c:v>36739</c:v>
                </c:pt>
                <c:pt idx="332">
                  <c:v>36770</c:v>
                </c:pt>
                <c:pt idx="333">
                  <c:v>36800</c:v>
                </c:pt>
                <c:pt idx="334">
                  <c:v>36831</c:v>
                </c:pt>
                <c:pt idx="335">
                  <c:v>36861</c:v>
                </c:pt>
                <c:pt idx="336">
                  <c:v>36892</c:v>
                </c:pt>
                <c:pt idx="337">
                  <c:v>36923</c:v>
                </c:pt>
                <c:pt idx="338">
                  <c:v>36951</c:v>
                </c:pt>
                <c:pt idx="339">
                  <c:v>36982</c:v>
                </c:pt>
                <c:pt idx="340">
                  <c:v>37012</c:v>
                </c:pt>
                <c:pt idx="341">
                  <c:v>37043</c:v>
                </c:pt>
                <c:pt idx="342">
                  <c:v>37073</c:v>
                </c:pt>
                <c:pt idx="343">
                  <c:v>37104</c:v>
                </c:pt>
                <c:pt idx="344">
                  <c:v>37135</c:v>
                </c:pt>
                <c:pt idx="345">
                  <c:v>37165</c:v>
                </c:pt>
                <c:pt idx="346">
                  <c:v>37196</c:v>
                </c:pt>
                <c:pt idx="347">
                  <c:v>37226</c:v>
                </c:pt>
                <c:pt idx="348">
                  <c:v>37257</c:v>
                </c:pt>
                <c:pt idx="349">
                  <c:v>37288</c:v>
                </c:pt>
                <c:pt idx="350">
                  <c:v>37316</c:v>
                </c:pt>
                <c:pt idx="351">
                  <c:v>37347</c:v>
                </c:pt>
                <c:pt idx="352">
                  <c:v>37377</c:v>
                </c:pt>
                <c:pt idx="353">
                  <c:v>37408</c:v>
                </c:pt>
                <c:pt idx="354">
                  <c:v>37438</c:v>
                </c:pt>
                <c:pt idx="355">
                  <c:v>37469</c:v>
                </c:pt>
                <c:pt idx="356">
                  <c:v>37500</c:v>
                </c:pt>
                <c:pt idx="357">
                  <c:v>37530</c:v>
                </c:pt>
                <c:pt idx="358">
                  <c:v>37561</c:v>
                </c:pt>
                <c:pt idx="359">
                  <c:v>37591</c:v>
                </c:pt>
                <c:pt idx="360">
                  <c:v>37622</c:v>
                </c:pt>
                <c:pt idx="361">
                  <c:v>37653</c:v>
                </c:pt>
                <c:pt idx="362">
                  <c:v>37681</c:v>
                </c:pt>
                <c:pt idx="363">
                  <c:v>37712</c:v>
                </c:pt>
                <c:pt idx="364">
                  <c:v>37742</c:v>
                </c:pt>
                <c:pt idx="365">
                  <c:v>37773</c:v>
                </c:pt>
                <c:pt idx="366">
                  <c:v>37803</c:v>
                </c:pt>
                <c:pt idx="367">
                  <c:v>37834</c:v>
                </c:pt>
                <c:pt idx="368">
                  <c:v>37865</c:v>
                </c:pt>
                <c:pt idx="369">
                  <c:v>37895</c:v>
                </c:pt>
                <c:pt idx="370">
                  <c:v>37926</c:v>
                </c:pt>
                <c:pt idx="371">
                  <c:v>37956</c:v>
                </c:pt>
                <c:pt idx="372">
                  <c:v>37987</c:v>
                </c:pt>
                <c:pt idx="373">
                  <c:v>38018</c:v>
                </c:pt>
                <c:pt idx="374">
                  <c:v>38047</c:v>
                </c:pt>
                <c:pt idx="375">
                  <c:v>38078</c:v>
                </c:pt>
                <c:pt idx="376">
                  <c:v>38108</c:v>
                </c:pt>
                <c:pt idx="377">
                  <c:v>38139</c:v>
                </c:pt>
                <c:pt idx="378">
                  <c:v>38169</c:v>
                </c:pt>
                <c:pt idx="379">
                  <c:v>38200</c:v>
                </c:pt>
                <c:pt idx="380">
                  <c:v>38231</c:v>
                </c:pt>
                <c:pt idx="381">
                  <c:v>38261</c:v>
                </c:pt>
                <c:pt idx="382">
                  <c:v>38292</c:v>
                </c:pt>
                <c:pt idx="383">
                  <c:v>38322</c:v>
                </c:pt>
                <c:pt idx="384">
                  <c:v>38353</c:v>
                </c:pt>
                <c:pt idx="385">
                  <c:v>38384</c:v>
                </c:pt>
                <c:pt idx="386">
                  <c:v>38412</c:v>
                </c:pt>
                <c:pt idx="387">
                  <c:v>38443</c:v>
                </c:pt>
                <c:pt idx="388">
                  <c:v>38473</c:v>
                </c:pt>
                <c:pt idx="389">
                  <c:v>38504</c:v>
                </c:pt>
                <c:pt idx="390">
                  <c:v>38534</c:v>
                </c:pt>
                <c:pt idx="391">
                  <c:v>38565</c:v>
                </c:pt>
                <c:pt idx="392">
                  <c:v>38596</c:v>
                </c:pt>
                <c:pt idx="393">
                  <c:v>38626</c:v>
                </c:pt>
                <c:pt idx="394">
                  <c:v>38657</c:v>
                </c:pt>
                <c:pt idx="395">
                  <c:v>38687</c:v>
                </c:pt>
                <c:pt idx="396">
                  <c:v>38718</c:v>
                </c:pt>
                <c:pt idx="397">
                  <c:v>38749</c:v>
                </c:pt>
                <c:pt idx="398">
                  <c:v>38777</c:v>
                </c:pt>
                <c:pt idx="399">
                  <c:v>38808</c:v>
                </c:pt>
                <c:pt idx="400">
                  <c:v>38838</c:v>
                </c:pt>
                <c:pt idx="401">
                  <c:v>38869</c:v>
                </c:pt>
                <c:pt idx="402">
                  <c:v>38899</c:v>
                </c:pt>
                <c:pt idx="403">
                  <c:v>38930</c:v>
                </c:pt>
                <c:pt idx="404">
                  <c:v>38961</c:v>
                </c:pt>
                <c:pt idx="405">
                  <c:v>38991</c:v>
                </c:pt>
                <c:pt idx="406">
                  <c:v>39022</c:v>
                </c:pt>
                <c:pt idx="407">
                  <c:v>39052</c:v>
                </c:pt>
                <c:pt idx="408">
                  <c:v>39083</c:v>
                </c:pt>
                <c:pt idx="409">
                  <c:v>39114</c:v>
                </c:pt>
                <c:pt idx="410">
                  <c:v>39142</c:v>
                </c:pt>
                <c:pt idx="411">
                  <c:v>39173</c:v>
                </c:pt>
                <c:pt idx="412">
                  <c:v>39203</c:v>
                </c:pt>
                <c:pt idx="413">
                  <c:v>39234</c:v>
                </c:pt>
                <c:pt idx="414">
                  <c:v>39264</c:v>
                </c:pt>
                <c:pt idx="415">
                  <c:v>39295</c:v>
                </c:pt>
                <c:pt idx="416">
                  <c:v>39326</c:v>
                </c:pt>
                <c:pt idx="417">
                  <c:v>39356</c:v>
                </c:pt>
                <c:pt idx="418">
                  <c:v>39387</c:v>
                </c:pt>
                <c:pt idx="419">
                  <c:v>39417</c:v>
                </c:pt>
                <c:pt idx="420">
                  <c:v>39448</c:v>
                </c:pt>
                <c:pt idx="421">
                  <c:v>39479</c:v>
                </c:pt>
                <c:pt idx="422">
                  <c:v>39508</c:v>
                </c:pt>
                <c:pt idx="423">
                  <c:v>39539</c:v>
                </c:pt>
                <c:pt idx="424">
                  <c:v>39569</c:v>
                </c:pt>
                <c:pt idx="425">
                  <c:v>39600</c:v>
                </c:pt>
                <c:pt idx="426">
                  <c:v>39630</c:v>
                </c:pt>
                <c:pt idx="427">
                  <c:v>39661</c:v>
                </c:pt>
                <c:pt idx="428">
                  <c:v>39692</c:v>
                </c:pt>
                <c:pt idx="429">
                  <c:v>39722</c:v>
                </c:pt>
                <c:pt idx="430">
                  <c:v>39753</c:v>
                </c:pt>
                <c:pt idx="431">
                  <c:v>39783</c:v>
                </c:pt>
                <c:pt idx="432">
                  <c:v>39814</c:v>
                </c:pt>
                <c:pt idx="433">
                  <c:v>39845</c:v>
                </c:pt>
                <c:pt idx="434">
                  <c:v>39873</c:v>
                </c:pt>
                <c:pt idx="435">
                  <c:v>39904</c:v>
                </c:pt>
                <c:pt idx="436">
                  <c:v>39934</c:v>
                </c:pt>
                <c:pt idx="437">
                  <c:v>39965</c:v>
                </c:pt>
                <c:pt idx="438">
                  <c:v>39995</c:v>
                </c:pt>
                <c:pt idx="439">
                  <c:v>40026</c:v>
                </c:pt>
                <c:pt idx="440">
                  <c:v>40057</c:v>
                </c:pt>
                <c:pt idx="441">
                  <c:v>40087</c:v>
                </c:pt>
                <c:pt idx="442">
                  <c:v>40118</c:v>
                </c:pt>
                <c:pt idx="443">
                  <c:v>40148</c:v>
                </c:pt>
                <c:pt idx="444">
                  <c:v>40179</c:v>
                </c:pt>
                <c:pt idx="445">
                  <c:v>40210</c:v>
                </c:pt>
                <c:pt idx="446">
                  <c:v>40238</c:v>
                </c:pt>
                <c:pt idx="447">
                  <c:v>40269</c:v>
                </c:pt>
                <c:pt idx="448">
                  <c:v>40299</c:v>
                </c:pt>
                <c:pt idx="449">
                  <c:v>40330</c:v>
                </c:pt>
                <c:pt idx="450">
                  <c:v>40360</c:v>
                </c:pt>
                <c:pt idx="451">
                  <c:v>40391</c:v>
                </c:pt>
                <c:pt idx="452">
                  <c:v>40422</c:v>
                </c:pt>
                <c:pt idx="453">
                  <c:v>40452</c:v>
                </c:pt>
                <c:pt idx="454">
                  <c:v>40483</c:v>
                </c:pt>
                <c:pt idx="455">
                  <c:v>40513</c:v>
                </c:pt>
                <c:pt idx="456">
                  <c:v>40544</c:v>
                </c:pt>
                <c:pt idx="457">
                  <c:v>40575</c:v>
                </c:pt>
                <c:pt idx="458">
                  <c:v>40603</c:v>
                </c:pt>
                <c:pt idx="459">
                  <c:v>40634</c:v>
                </c:pt>
                <c:pt idx="460">
                  <c:v>40664</c:v>
                </c:pt>
                <c:pt idx="461">
                  <c:v>40695</c:v>
                </c:pt>
                <c:pt idx="462">
                  <c:v>40725</c:v>
                </c:pt>
                <c:pt idx="463">
                  <c:v>40756</c:v>
                </c:pt>
                <c:pt idx="464">
                  <c:v>40787</c:v>
                </c:pt>
                <c:pt idx="465">
                  <c:v>40817</c:v>
                </c:pt>
                <c:pt idx="466">
                  <c:v>40848</c:v>
                </c:pt>
                <c:pt idx="467">
                  <c:v>40878</c:v>
                </c:pt>
                <c:pt idx="468">
                  <c:v>40909</c:v>
                </c:pt>
                <c:pt idx="469">
                  <c:v>40940</c:v>
                </c:pt>
                <c:pt idx="470">
                  <c:v>40969</c:v>
                </c:pt>
                <c:pt idx="471">
                  <c:v>41000</c:v>
                </c:pt>
                <c:pt idx="472">
                  <c:v>41030</c:v>
                </c:pt>
                <c:pt idx="473">
                  <c:v>41061</c:v>
                </c:pt>
                <c:pt idx="474">
                  <c:v>41091</c:v>
                </c:pt>
                <c:pt idx="475">
                  <c:v>41122</c:v>
                </c:pt>
                <c:pt idx="476">
                  <c:v>41153</c:v>
                </c:pt>
                <c:pt idx="477">
                  <c:v>41183</c:v>
                </c:pt>
                <c:pt idx="478">
                  <c:v>41214</c:v>
                </c:pt>
                <c:pt idx="479">
                  <c:v>41244</c:v>
                </c:pt>
                <c:pt idx="480">
                  <c:v>41275</c:v>
                </c:pt>
                <c:pt idx="481">
                  <c:v>41306</c:v>
                </c:pt>
                <c:pt idx="482">
                  <c:v>41334</c:v>
                </c:pt>
                <c:pt idx="483">
                  <c:v>41365</c:v>
                </c:pt>
                <c:pt idx="484">
                  <c:v>41395</c:v>
                </c:pt>
                <c:pt idx="485">
                  <c:v>41426</c:v>
                </c:pt>
                <c:pt idx="486">
                  <c:v>41456</c:v>
                </c:pt>
                <c:pt idx="487">
                  <c:v>41487</c:v>
                </c:pt>
                <c:pt idx="488">
                  <c:v>41518</c:v>
                </c:pt>
                <c:pt idx="489">
                  <c:v>41548</c:v>
                </c:pt>
                <c:pt idx="490">
                  <c:v>41579</c:v>
                </c:pt>
                <c:pt idx="491">
                  <c:v>41609</c:v>
                </c:pt>
                <c:pt idx="492">
                  <c:v>41640</c:v>
                </c:pt>
                <c:pt idx="493">
                  <c:v>41671</c:v>
                </c:pt>
                <c:pt idx="494">
                  <c:v>41699</c:v>
                </c:pt>
                <c:pt idx="495">
                  <c:v>41730</c:v>
                </c:pt>
                <c:pt idx="496">
                  <c:v>41760</c:v>
                </c:pt>
                <c:pt idx="497">
                  <c:v>41791</c:v>
                </c:pt>
                <c:pt idx="498">
                  <c:v>41821</c:v>
                </c:pt>
                <c:pt idx="499">
                  <c:v>41852</c:v>
                </c:pt>
                <c:pt idx="500">
                  <c:v>41883</c:v>
                </c:pt>
                <c:pt idx="501">
                  <c:v>41913</c:v>
                </c:pt>
                <c:pt idx="502">
                  <c:v>41944</c:v>
                </c:pt>
                <c:pt idx="503">
                  <c:v>41974</c:v>
                </c:pt>
                <c:pt idx="504">
                  <c:v>42005</c:v>
                </c:pt>
                <c:pt idx="505">
                  <c:v>42036</c:v>
                </c:pt>
                <c:pt idx="506">
                  <c:v>42064</c:v>
                </c:pt>
                <c:pt idx="507">
                  <c:v>42095</c:v>
                </c:pt>
                <c:pt idx="508">
                  <c:v>42125</c:v>
                </c:pt>
                <c:pt idx="509">
                  <c:v>42156</c:v>
                </c:pt>
                <c:pt idx="510">
                  <c:v>42186</c:v>
                </c:pt>
                <c:pt idx="511">
                  <c:v>42217</c:v>
                </c:pt>
                <c:pt idx="512">
                  <c:v>42248</c:v>
                </c:pt>
                <c:pt idx="513">
                  <c:v>42278</c:v>
                </c:pt>
                <c:pt idx="514">
                  <c:v>42309</c:v>
                </c:pt>
                <c:pt idx="515">
                  <c:v>42339</c:v>
                </c:pt>
                <c:pt idx="516">
                  <c:v>42370</c:v>
                </c:pt>
                <c:pt idx="517">
                  <c:v>42401</c:v>
                </c:pt>
                <c:pt idx="518">
                  <c:v>42430</c:v>
                </c:pt>
                <c:pt idx="519">
                  <c:v>42461</c:v>
                </c:pt>
                <c:pt idx="520">
                  <c:v>42491</c:v>
                </c:pt>
                <c:pt idx="521">
                  <c:v>42522</c:v>
                </c:pt>
                <c:pt idx="522">
                  <c:v>42552</c:v>
                </c:pt>
                <c:pt idx="523">
                  <c:v>42583</c:v>
                </c:pt>
                <c:pt idx="524">
                  <c:v>42614</c:v>
                </c:pt>
                <c:pt idx="525">
                  <c:v>42644</c:v>
                </c:pt>
                <c:pt idx="526">
                  <c:v>42675</c:v>
                </c:pt>
                <c:pt idx="527">
                  <c:v>42705</c:v>
                </c:pt>
                <c:pt idx="528">
                  <c:v>42736</c:v>
                </c:pt>
                <c:pt idx="529">
                  <c:v>42767</c:v>
                </c:pt>
                <c:pt idx="530">
                  <c:v>42795</c:v>
                </c:pt>
                <c:pt idx="531">
                  <c:v>42826</c:v>
                </c:pt>
                <c:pt idx="532">
                  <c:v>42856</c:v>
                </c:pt>
                <c:pt idx="533">
                  <c:v>42887</c:v>
                </c:pt>
                <c:pt idx="534">
                  <c:v>42917</c:v>
                </c:pt>
                <c:pt idx="535">
                  <c:v>42948</c:v>
                </c:pt>
                <c:pt idx="536">
                  <c:v>42979</c:v>
                </c:pt>
                <c:pt idx="537">
                  <c:v>43009</c:v>
                </c:pt>
                <c:pt idx="538">
                  <c:v>43040</c:v>
                </c:pt>
                <c:pt idx="539">
                  <c:v>43070</c:v>
                </c:pt>
                <c:pt idx="540">
                  <c:v>43101</c:v>
                </c:pt>
                <c:pt idx="541">
                  <c:v>43132</c:v>
                </c:pt>
                <c:pt idx="542">
                  <c:v>43160</c:v>
                </c:pt>
                <c:pt idx="543">
                  <c:v>43191</c:v>
                </c:pt>
                <c:pt idx="544">
                  <c:v>43221</c:v>
                </c:pt>
                <c:pt idx="545">
                  <c:v>43252</c:v>
                </c:pt>
                <c:pt idx="546">
                  <c:v>43282</c:v>
                </c:pt>
                <c:pt idx="547">
                  <c:v>43313</c:v>
                </c:pt>
                <c:pt idx="548">
                  <c:v>43344</c:v>
                </c:pt>
                <c:pt idx="549">
                  <c:v>43374</c:v>
                </c:pt>
                <c:pt idx="550">
                  <c:v>43405</c:v>
                </c:pt>
                <c:pt idx="551">
                  <c:v>43435</c:v>
                </c:pt>
                <c:pt idx="552">
                  <c:v>43466</c:v>
                </c:pt>
                <c:pt idx="553">
                  <c:v>43497</c:v>
                </c:pt>
                <c:pt idx="554">
                  <c:v>43525</c:v>
                </c:pt>
                <c:pt idx="555">
                  <c:v>43556</c:v>
                </c:pt>
                <c:pt idx="556">
                  <c:v>43586</c:v>
                </c:pt>
                <c:pt idx="557">
                  <c:v>43617</c:v>
                </c:pt>
                <c:pt idx="558">
                  <c:v>43647</c:v>
                </c:pt>
                <c:pt idx="559">
                  <c:v>43678</c:v>
                </c:pt>
                <c:pt idx="560">
                  <c:v>43709</c:v>
                </c:pt>
              </c:numCache>
            </c:numRef>
          </c:cat>
          <c:val>
            <c:numRef>
              <c:f>'indexb_m nominal'!$D$3:$D$563</c:f>
              <c:numCache>
                <c:formatCode>General</c:formatCode>
                <c:ptCount val="561"/>
                <c:pt idx="0">
                  <c:v>33.968899999999998</c:v>
                </c:pt>
                <c:pt idx="1">
                  <c:v>32.579900000000002</c:v>
                </c:pt>
                <c:pt idx="2">
                  <c:v>31.584900000000001</c:v>
                </c:pt>
                <c:pt idx="3">
                  <c:v>31.7681</c:v>
                </c:pt>
                <c:pt idx="4">
                  <c:v>31.572700000000001</c:v>
                </c:pt>
                <c:pt idx="5">
                  <c:v>31.086400000000001</c:v>
                </c:pt>
                <c:pt idx="6">
                  <c:v>30.638000000000002</c:v>
                </c:pt>
                <c:pt idx="7">
                  <c:v>30.9817</c:v>
                </c:pt>
                <c:pt idx="8">
                  <c:v>31.0687</c:v>
                </c:pt>
                <c:pt idx="9">
                  <c:v>30.963699999999999</c:v>
                </c:pt>
                <c:pt idx="10">
                  <c:v>31.932200000000002</c:v>
                </c:pt>
                <c:pt idx="11">
                  <c:v>32.309899999999999</c:v>
                </c:pt>
                <c:pt idx="12">
                  <c:v>33.296599999999998</c:v>
                </c:pt>
                <c:pt idx="13">
                  <c:v>32.783200000000001</c:v>
                </c:pt>
                <c:pt idx="14">
                  <c:v>32.285899999999998</c:v>
                </c:pt>
                <c:pt idx="15">
                  <c:v>31.967600000000001</c:v>
                </c:pt>
                <c:pt idx="16">
                  <c:v>31.786300000000001</c:v>
                </c:pt>
                <c:pt idx="17">
                  <c:v>32.1004</c:v>
                </c:pt>
                <c:pt idx="18">
                  <c:v>32.3673</c:v>
                </c:pt>
                <c:pt idx="19">
                  <c:v>32.817</c:v>
                </c:pt>
                <c:pt idx="20">
                  <c:v>32.979999999999997</c:v>
                </c:pt>
                <c:pt idx="21">
                  <c:v>32.927799999999998</c:v>
                </c:pt>
                <c:pt idx="22">
                  <c:v>32.832900000000002</c:v>
                </c:pt>
                <c:pt idx="23">
                  <c:v>32.835000000000001</c:v>
                </c:pt>
                <c:pt idx="24">
                  <c:v>32.669699999999999</c:v>
                </c:pt>
                <c:pt idx="25">
                  <c:v>32.387500000000003</c:v>
                </c:pt>
                <c:pt idx="26">
                  <c:v>32.2864</c:v>
                </c:pt>
                <c:pt idx="27">
                  <c:v>32.753599999999999</c:v>
                </c:pt>
                <c:pt idx="28">
                  <c:v>32.893599999999999</c:v>
                </c:pt>
                <c:pt idx="29">
                  <c:v>33.044199999999996</c:v>
                </c:pt>
                <c:pt idx="30">
                  <c:v>33.863199999999999</c:v>
                </c:pt>
                <c:pt idx="31">
                  <c:v>34.493299999999998</c:v>
                </c:pt>
                <c:pt idx="32">
                  <c:v>34.802</c:v>
                </c:pt>
                <c:pt idx="33">
                  <c:v>34.884900000000002</c:v>
                </c:pt>
                <c:pt idx="34">
                  <c:v>34.898000000000003</c:v>
                </c:pt>
                <c:pt idx="35">
                  <c:v>35.140799999999999</c:v>
                </c:pt>
                <c:pt idx="36">
                  <c:v>35.0989</c:v>
                </c:pt>
                <c:pt idx="37">
                  <c:v>35.078499999999998</c:v>
                </c:pt>
                <c:pt idx="38">
                  <c:v>35.354300000000002</c:v>
                </c:pt>
                <c:pt idx="39">
                  <c:v>35.579000000000001</c:v>
                </c:pt>
                <c:pt idx="40">
                  <c:v>35.695900000000002</c:v>
                </c:pt>
                <c:pt idx="41">
                  <c:v>35.810499999999998</c:v>
                </c:pt>
                <c:pt idx="42">
                  <c:v>35.681800000000003</c:v>
                </c:pt>
                <c:pt idx="43">
                  <c:v>35.6569</c:v>
                </c:pt>
                <c:pt idx="44">
                  <c:v>36.067399999999999</c:v>
                </c:pt>
                <c:pt idx="45">
                  <c:v>36.313699999999997</c:v>
                </c:pt>
                <c:pt idx="46">
                  <c:v>36.754800000000003</c:v>
                </c:pt>
                <c:pt idx="47">
                  <c:v>36.817900000000002</c:v>
                </c:pt>
                <c:pt idx="48">
                  <c:v>36.776299999999999</c:v>
                </c:pt>
                <c:pt idx="49">
                  <c:v>36.976500000000001</c:v>
                </c:pt>
                <c:pt idx="50">
                  <c:v>37.069400000000002</c:v>
                </c:pt>
                <c:pt idx="51">
                  <c:v>36.97</c:v>
                </c:pt>
                <c:pt idx="52">
                  <c:v>37.020499999999998</c:v>
                </c:pt>
                <c:pt idx="53">
                  <c:v>37.031100000000002</c:v>
                </c:pt>
                <c:pt idx="54">
                  <c:v>36.771000000000001</c:v>
                </c:pt>
                <c:pt idx="55">
                  <c:v>37.036099999999998</c:v>
                </c:pt>
                <c:pt idx="56">
                  <c:v>37.162599999999998</c:v>
                </c:pt>
                <c:pt idx="57">
                  <c:v>36.889000000000003</c:v>
                </c:pt>
                <c:pt idx="58">
                  <c:v>36.651200000000003</c:v>
                </c:pt>
                <c:pt idx="59">
                  <c:v>36.158700000000003</c:v>
                </c:pt>
                <c:pt idx="60">
                  <c:v>35.943199999999997</c:v>
                </c:pt>
                <c:pt idx="61">
                  <c:v>35.935699999999997</c:v>
                </c:pt>
                <c:pt idx="62">
                  <c:v>35.732399999999998</c:v>
                </c:pt>
                <c:pt idx="63">
                  <c:v>35.6907</c:v>
                </c:pt>
                <c:pt idx="64">
                  <c:v>35.991799999999998</c:v>
                </c:pt>
                <c:pt idx="65">
                  <c:v>35.540100000000002</c:v>
                </c:pt>
                <c:pt idx="66">
                  <c:v>34.840600000000002</c:v>
                </c:pt>
                <c:pt idx="67">
                  <c:v>34.248600000000003</c:v>
                </c:pt>
                <c:pt idx="68">
                  <c:v>34.330599999999997</c:v>
                </c:pt>
                <c:pt idx="69">
                  <c:v>33.730499999999999</c:v>
                </c:pt>
                <c:pt idx="70">
                  <c:v>34.481900000000003</c:v>
                </c:pt>
                <c:pt idx="71">
                  <c:v>34.655700000000003</c:v>
                </c:pt>
                <c:pt idx="72">
                  <c:v>34.655999999999999</c:v>
                </c:pt>
                <c:pt idx="73">
                  <c:v>34.8596</c:v>
                </c:pt>
                <c:pt idx="74">
                  <c:v>34.971499999999999</c:v>
                </c:pt>
                <c:pt idx="75">
                  <c:v>35.306899999999999</c:v>
                </c:pt>
                <c:pt idx="76">
                  <c:v>35.572800000000001</c:v>
                </c:pt>
                <c:pt idx="77">
                  <c:v>35.573099999999997</c:v>
                </c:pt>
                <c:pt idx="78">
                  <c:v>35.048099999999998</c:v>
                </c:pt>
                <c:pt idx="79">
                  <c:v>35.218400000000003</c:v>
                </c:pt>
                <c:pt idx="80">
                  <c:v>35.272300000000001</c:v>
                </c:pt>
                <c:pt idx="81">
                  <c:v>35.723999999999997</c:v>
                </c:pt>
                <c:pt idx="82">
                  <c:v>36.212899999999998</c:v>
                </c:pt>
                <c:pt idx="83">
                  <c:v>35.884999999999998</c:v>
                </c:pt>
                <c:pt idx="84">
                  <c:v>35.86</c:v>
                </c:pt>
                <c:pt idx="85">
                  <c:v>36.2089</c:v>
                </c:pt>
                <c:pt idx="86">
                  <c:v>37.146500000000003</c:v>
                </c:pt>
                <c:pt idx="87">
                  <c:v>37.432600000000001</c:v>
                </c:pt>
                <c:pt idx="88">
                  <c:v>36.259</c:v>
                </c:pt>
                <c:pt idx="89">
                  <c:v>35.6922</c:v>
                </c:pt>
                <c:pt idx="90">
                  <c:v>35.702100000000002</c:v>
                </c:pt>
                <c:pt idx="91">
                  <c:v>36.102600000000002</c:v>
                </c:pt>
                <c:pt idx="92">
                  <c:v>35.881100000000004</c:v>
                </c:pt>
                <c:pt idx="93">
                  <c:v>36.053600000000003</c:v>
                </c:pt>
                <c:pt idx="94">
                  <c:v>36.765300000000003</c:v>
                </c:pt>
                <c:pt idx="95">
                  <c:v>37.135800000000003</c:v>
                </c:pt>
                <c:pt idx="96">
                  <c:v>37.063699999999997</c:v>
                </c:pt>
                <c:pt idx="97">
                  <c:v>38.049999999999997</c:v>
                </c:pt>
                <c:pt idx="98">
                  <c:v>38.295900000000003</c:v>
                </c:pt>
                <c:pt idx="99">
                  <c:v>39.039900000000003</c:v>
                </c:pt>
                <c:pt idx="100">
                  <c:v>40.1449</c:v>
                </c:pt>
                <c:pt idx="101">
                  <c:v>40.946300000000001</c:v>
                </c:pt>
                <c:pt idx="102">
                  <c:v>41.834200000000003</c:v>
                </c:pt>
                <c:pt idx="103">
                  <c:v>42.511899999999997</c:v>
                </c:pt>
                <c:pt idx="104">
                  <c:v>41.837800000000001</c:v>
                </c:pt>
                <c:pt idx="105">
                  <c:v>41.738199999999999</c:v>
                </c:pt>
                <c:pt idx="106">
                  <c:v>41.235199999999999</c:v>
                </c:pt>
                <c:pt idx="107">
                  <c:v>41.427300000000002</c:v>
                </c:pt>
                <c:pt idx="108">
                  <c:v>42.110399999999998</c:v>
                </c:pt>
                <c:pt idx="109">
                  <c:v>43.559800000000003</c:v>
                </c:pt>
                <c:pt idx="110">
                  <c:v>44.8249</c:v>
                </c:pt>
                <c:pt idx="111">
                  <c:v>45.287500000000001</c:v>
                </c:pt>
                <c:pt idx="112">
                  <c:v>44.865299999999998</c:v>
                </c:pt>
                <c:pt idx="113">
                  <c:v>46.810099999999998</c:v>
                </c:pt>
                <c:pt idx="114">
                  <c:v>47.521900000000002</c:v>
                </c:pt>
                <c:pt idx="115">
                  <c:v>48.665100000000002</c:v>
                </c:pt>
                <c:pt idx="116">
                  <c:v>49.101700000000001</c:v>
                </c:pt>
                <c:pt idx="117">
                  <c:v>49.882100000000001</c:v>
                </c:pt>
                <c:pt idx="118">
                  <c:v>50.078000000000003</c:v>
                </c:pt>
                <c:pt idx="119">
                  <c:v>49.293900000000001</c:v>
                </c:pt>
                <c:pt idx="120">
                  <c:v>49.2986</c:v>
                </c:pt>
                <c:pt idx="121">
                  <c:v>50.116199999999999</c:v>
                </c:pt>
                <c:pt idx="122">
                  <c:v>50.794699999999999</c:v>
                </c:pt>
                <c:pt idx="123">
                  <c:v>51.503100000000003</c:v>
                </c:pt>
                <c:pt idx="124">
                  <c:v>51.680999999999997</c:v>
                </c:pt>
                <c:pt idx="125">
                  <c:v>52.726799999999997</c:v>
                </c:pt>
                <c:pt idx="126">
                  <c:v>53.255499999999998</c:v>
                </c:pt>
                <c:pt idx="127">
                  <c:v>54.25</c:v>
                </c:pt>
                <c:pt idx="128">
                  <c:v>54.588000000000001</c:v>
                </c:pt>
                <c:pt idx="129">
                  <c:v>54.360100000000003</c:v>
                </c:pt>
                <c:pt idx="130">
                  <c:v>55.1389</c:v>
                </c:pt>
                <c:pt idx="131">
                  <c:v>55.966200000000001</c:v>
                </c:pt>
                <c:pt idx="132">
                  <c:v>56.659799999999997</c:v>
                </c:pt>
                <c:pt idx="133">
                  <c:v>56.4816</c:v>
                </c:pt>
                <c:pt idx="134">
                  <c:v>56.277900000000002</c:v>
                </c:pt>
                <c:pt idx="135">
                  <c:v>57.012999999999998</c:v>
                </c:pt>
                <c:pt idx="136">
                  <c:v>58.315600000000003</c:v>
                </c:pt>
                <c:pt idx="137">
                  <c:v>59.0032</c:v>
                </c:pt>
                <c:pt idx="138">
                  <c:v>60.7986</c:v>
                </c:pt>
                <c:pt idx="139">
                  <c:v>61.153399999999998</c:v>
                </c:pt>
                <c:pt idx="140">
                  <c:v>62.8506</c:v>
                </c:pt>
                <c:pt idx="141">
                  <c:v>63.848999999999997</c:v>
                </c:pt>
                <c:pt idx="142">
                  <c:v>63.773499999999999</c:v>
                </c:pt>
                <c:pt idx="143">
                  <c:v>65.147499999999994</c:v>
                </c:pt>
                <c:pt idx="144">
                  <c:v>66.518699999999995</c:v>
                </c:pt>
                <c:pt idx="145">
                  <c:v>68.533699999999996</c:v>
                </c:pt>
                <c:pt idx="146">
                  <c:v>69.236699999999999</c:v>
                </c:pt>
                <c:pt idx="147">
                  <c:v>67.800799999999995</c:v>
                </c:pt>
                <c:pt idx="148">
                  <c:v>68.355900000000005</c:v>
                </c:pt>
                <c:pt idx="149">
                  <c:v>68.2042</c:v>
                </c:pt>
                <c:pt idx="150">
                  <c:v>67.025800000000004</c:v>
                </c:pt>
                <c:pt idx="151">
                  <c:v>67.026300000000006</c:v>
                </c:pt>
                <c:pt idx="152">
                  <c:v>67.771799999999999</c:v>
                </c:pt>
                <c:pt idx="153">
                  <c:v>65.438800000000001</c:v>
                </c:pt>
                <c:pt idx="154">
                  <c:v>64.916799999999995</c:v>
                </c:pt>
                <c:pt idx="155">
                  <c:v>65.0381</c:v>
                </c:pt>
                <c:pt idx="156">
                  <c:v>64.978300000000004</c:v>
                </c:pt>
                <c:pt idx="157">
                  <c:v>63.5747</c:v>
                </c:pt>
                <c:pt idx="158">
                  <c:v>62.933100000000003</c:v>
                </c:pt>
                <c:pt idx="159">
                  <c:v>62.712200000000003</c:v>
                </c:pt>
                <c:pt idx="160">
                  <c:v>61.811799999999998</c:v>
                </c:pt>
                <c:pt idx="161">
                  <c:v>62.325099999999999</c:v>
                </c:pt>
                <c:pt idx="162">
                  <c:v>61.456099999999999</c:v>
                </c:pt>
                <c:pt idx="163">
                  <c:v>60.908900000000003</c:v>
                </c:pt>
                <c:pt idx="164">
                  <c:v>61.194200000000002</c:v>
                </c:pt>
                <c:pt idx="165">
                  <c:v>61.493400000000001</c:v>
                </c:pt>
                <c:pt idx="166">
                  <c:v>62.370199999999997</c:v>
                </c:pt>
                <c:pt idx="167">
                  <c:v>62.426699999999997</c:v>
                </c:pt>
                <c:pt idx="168">
                  <c:v>60.846200000000003</c:v>
                </c:pt>
                <c:pt idx="169">
                  <c:v>60.5291</c:v>
                </c:pt>
                <c:pt idx="170">
                  <c:v>60.4773</c:v>
                </c:pt>
                <c:pt idx="171">
                  <c:v>59.704300000000003</c:v>
                </c:pt>
                <c:pt idx="172">
                  <c:v>59.6325</c:v>
                </c:pt>
                <c:pt idx="173">
                  <c:v>60.578200000000002</c:v>
                </c:pt>
                <c:pt idx="174">
                  <c:v>61.602800000000002</c:v>
                </c:pt>
                <c:pt idx="175">
                  <c:v>61.637999999999998</c:v>
                </c:pt>
                <c:pt idx="176">
                  <c:v>60.938699999999997</c:v>
                </c:pt>
                <c:pt idx="177">
                  <c:v>61.036799999999999</c:v>
                </c:pt>
                <c:pt idx="178">
                  <c:v>59.471400000000003</c:v>
                </c:pt>
                <c:pt idx="179">
                  <c:v>58.643099999999997</c:v>
                </c:pt>
                <c:pt idx="180">
                  <c:v>59.103999999999999</c:v>
                </c:pt>
                <c:pt idx="181">
                  <c:v>59.780200000000001</c:v>
                </c:pt>
                <c:pt idx="182">
                  <c:v>59.290100000000002</c:v>
                </c:pt>
                <c:pt idx="183">
                  <c:v>59.0075</c:v>
                </c:pt>
                <c:pt idx="184">
                  <c:v>59.4392</c:v>
                </c:pt>
                <c:pt idx="185">
                  <c:v>60.540300000000002</c:v>
                </c:pt>
                <c:pt idx="186">
                  <c:v>62.188600000000001</c:v>
                </c:pt>
                <c:pt idx="187">
                  <c:v>63.076799999999999</c:v>
                </c:pt>
                <c:pt idx="188">
                  <c:v>63.372700000000002</c:v>
                </c:pt>
                <c:pt idx="189">
                  <c:v>62.344000000000001</c:v>
                </c:pt>
                <c:pt idx="190">
                  <c:v>61.360199999999999</c:v>
                </c:pt>
                <c:pt idx="191">
                  <c:v>61.559100000000001</c:v>
                </c:pt>
                <c:pt idx="192">
                  <c:v>62.902500000000003</c:v>
                </c:pt>
                <c:pt idx="193">
                  <c:v>63.285600000000002</c:v>
                </c:pt>
                <c:pt idx="194">
                  <c:v>64.309600000000003</c:v>
                </c:pt>
                <c:pt idx="195">
                  <c:v>64.8369</c:v>
                </c:pt>
                <c:pt idx="196">
                  <c:v>66.430000000000007</c:v>
                </c:pt>
                <c:pt idx="197">
                  <c:v>68.035499999999999</c:v>
                </c:pt>
                <c:pt idx="198">
                  <c:v>67.381900000000002</c:v>
                </c:pt>
                <c:pt idx="199">
                  <c:v>68.281899999999993</c:v>
                </c:pt>
                <c:pt idx="200">
                  <c:v>69.432599999999994</c:v>
                </c:pt>
                <c:pt idx="201">
                  <c:v>68.952799999999996</c:v>
                </c:pt>
                <c:pt idx="202">
                  <c:v>69.394499999999994</c:v>
                </c:pt>
                <c:pt idx="203">
                  <c:v>69.610100000000003</c:v>
                </c:pt>
                <c:pt idx="204">
                  <c:v>70.134500000000003</c:v>
                </c:pt>
                <c:pt idx="205">
                  <c:v>71.123199999999997</c:v>
                </c:pt>
                <c:pt idx="206">
                  <c:v>72.954599999999999</c:v>
                </c:pt>
                <c:pt idx="207">
                  <c:v>73.394099999999995</c:v>
                </c:pt>
                <c:pt idx="208">
                  <c:v>72.962000000000003</c:v>
                </c:pt>
                <c:pt idx="209">
                  <c:v>73.224900000000005</c:v>
                </c:pt>
                <c:pt idx="210">
                  <c:v>72.090599999999995</c:v>
                </c:pt>
                <c:pt idx="211">
                  <c:v>71.014700000000005</c:v>
                </c:pt>
                <c:pt idx="212">
                  <c:v>70.5077</c:v>
                </c:pt>
                <c:pt idx="213">
                  <c:v>69.344800000000006</c:v>
                </c:pt>
                <c:pt idx="214">
                  <c:v>69.471599999999995</c:v>
                </c:pt>
                <c:pt idx="215">
                  <c:v>70.693399999999997</c:v>
                </c:pt>
                <c:pt idx="216">
                  <c:v>71.073800000000006</c:v>
                </c:pt>
                <c:pt idx="217">
                  <c:v>70.700500000000005</c:v>
                </c:pt>
                <c:pt idx="218">
                  <c:v>73.382400000000004</c:v>
                </c:pt>
                <c:pt idx="219">
                  <c:v>74.554400000000001</c:v>
                </c:pt>
                <c:pt idx="220">
                  <c:v>75.082700000000003</c:v>
                </c:pt>
                <c:pt idx="221">
                  <c:v>76.258499999999998</c:v>
                </c:pt>
                <c:pt idx="222">
                  <c:v>76.408000000000001</c:v>
                </c:pt>
                <c:pt idx="223">
                  <c:v>75.892799999999994</c:v>
                </c:pt>
                <c:pt idx="224">
                  <c:v>75.119600000000005</c:v>
                </c:pt>
                <c:pt idx="225">
                  <c:v>75.101500000000001</c:v>
                </c:pt>
                <c:pt idx="226">
                  <c:v>74.4726</c:v>
                </c:pt>
                <c:pt idx="227">
                  <c:v>74.126000000000005</c:v>
                </c:pt>
                <c:pt idx="228">
                  <c:v>74.408199999999994</c:v>
                </c:pt>
                <c:pt idx="229">
                  <c:v>75.643500000000003</c:v>
                </c:pt>
                <c:pt idx="230">
                  <c:v>77.336799999999997</c:v>
                </c:pt>
                <c:pt idx="231">
                  <c:v>77.424199999999999</c:v>
                </c:pt>
                <c:pt idx="232">
                  <c:v>77.086600000000004</c:v>
                </c:pt>
                <c:pt idx="233">
                  <c:v>76.244299999999996</c:v>
                </c:pt>
                <c:pt idx="234">
                  <c:v>75.302499999999995</c:v>
                </c:pt>
                <c:pt idx="235">
                  <c:v>75.118300000000005</c:v>
                </c:pt>
                <c:pt idx="236">
                  <c:v>75.873099999999994</c:v>
                </c:pt>
                <c:pt idx="237">
                  <c:v>77.527100000000004</c:v>
                </c:pt>
                <c:pt idx="238">
                  <c:v>80.158299999999997</c:v>
                </c:pt>
                <c:pt idx="239">
                  <c:v>80.849900000000005</c:v>
                </c:pt>
                <c:pt idx="240">
                  <c:v>82.002300000000005</c:v>
                </c:pt>
                <c:pt idx="241">
                  <c:v>82.544300000000007</c:v>
                </c:pt>
                <c:pt idx="242">
                  <c:v>82.407200000000003</c:v>
                </c:pt>
                <c:pt idx="243">
                  <c:v>81.506299999999996</c:v>
                </c:pt>
                <c:pt idx="244">
                  <c:v>81.869399999999999</c:v>
                </c:pt>
                <c:pt idx="245">
                  <c:v>82.719700000000003</c:v>
                </c:pt>
                <c:pt idx="246">
                  <c:v>84.063400000000001</c:v>
                </c:pt>
                <c:pt idx="247">
                  <c:v>84.242000000000004</c:v>
                </c:pt>
                <c:pt idx="248">
                  <c:v>84.400499999999994</c:v>
                </c:pt>
                <c:pt idx="249">
                  <c:v>85.458500000000001</c:v>
                </c:pt>
                <c:pt idx="250">
                  <c:v>86.671499999999995</c:v>
                </c:pt>
                <c:pt idx="251">
                  <c:v>87.518000000000001</c:v>
                </c:pt>
                <c:pt idx="252">
                  <c:v>90.388000000000005</c:v>
                </c:pt>
                <c:pt idx="253">
                  <c:v>90.470500000000001</c:v>
                </c:pt>
                <c:pt idx="254">
                  <c:v>90.991100000000003</c:v>
                </c:pt>
                <c:pt idx="255">
                  <c:v>91.6541</c:v>
                </c:pt>
                <c:pt idx="256">
                  <c:v>91.721900000000005</c:v>
                </c:pt>
                <c:pt idx="257">
                  <c:v>92.016599999999997</c:v>
                </c:pt>
                <c:pt idx="258">
                  <c:v>90.846500000000006</c:v>
                </c:pt>
                <c:pt idx="259">
                  <c:v>90.84</c:v>
                </c:pt>
                <c:pt idx="260">
                  <c:v>90.005200000000002</c:v>
                </c:pt>
                <c:pt idx="261">
                  <c:v>89.542599999999993</c:v>
                </c:pt>
                <c:pt idx="262">
                  <c:v>89.967799999999997</c:v>
                </c:pt>
                <c:pt idx="263">
                  <c:v>92.041799999999995</c:v>
                </c:pt>
                <c:pt idx="264">
                  <c:v>94.087100000000007</c:v>
                </c:pt>
                <c:pt idx="265">
                  <c:v>93.627499999999998</c:v>
                </c:pt>
                <c:pt idx="266">
                  <c:v>92.738</c:v>
                </c:pt>
                <c:pt idx="267">
                  <c:v>90.148799999999994</c:v>
                </c:pt>
                <c:pt idx="268">
                  <c:v>90.136899999999997</c:v>
                </c:pt>
                <c:pt idx="269">
                  <c:v>90.309700000000007</c:v>
                </c:pt>
                <c:pt idx="270">
                  <c:v>90.345200000000006</c:v>
                </c:pt>
                <c:pt idx="271">
                  <c:v>92.483400000000003</c:v>
                </c:pt>
                <c:pt idx="272">
                  <c:v>93.844800000000006</c:v>
                </c:pt>
                <c:pt idx="273">
                  <c:v>93.661699999999996</c:v>
                </c:pt>
                <c:pt idx="274">
                  <c:v>94.883499999999998</c:v>
                </c:pt>
                <c:pt idx="275">
                  <c:v>95.566999999999993</c:v>
                </c:pt>
                <c:pt idx="276">
                  <c:v>96.450100000000006</c:v>
                </c:pt>
                <c:pt idx="277">
                  <c:v>96.609300000000005</c:v>
                </c:pt>
                <c:pt idx="278">
                  <c:v>96.600700000000003</c:v>
                </c:pt>
                <c:pt idx="279">
                  <c:v>96.890299999999996</c:v>
                </c:pt>
                <c:pt idx="280">
                  <c:v>97.353700000000003</c:v>
                </c:pt>
                <c:pt idx="281">
                  <c:v>97.812799999999996</c:v>
                </c:pt>
                <c:pt idx="282">
                  <c:v>97.682299999999998</c:v>
                </c:pt>
                <c:pt idx="283">
                  <c:v>97.26</c:v>
                </c:pt>
                <c:pt idx="284">
                  <c:v>97.792699999999996</c:v>
                </c:pt>
                <c:pt idx="285">
                  <c:v>98.243399999999994</c:v>
                </c:pt>
                <c:pt idx="286">
                  <c:v>97.859800000000007</c:v>
                </c:pt>
                <c:pt idx="287">
                  <c:v>98.929599999999994</c:v>
                </c:pt>
                <c:pt idx="288">
                  <c:v>100</c:v>
                </c:pt>
                <c:pt idx="289">
                  <c:v>101.8516</c:v>
                </c:pt>
                <c:pt idx="290">
                  <c:v>102.6546</c:v>
                </c:pt>
                <c:pt idx="291">
                  <c:v>103.452</c:v>
                </c:pt>
                <c:pt idx="292">
                  <c:v>102.4414</c:v>
                </c:pt>
                <c:pt idx="293">
                  <c:v>102.0955</c:v>
                </c:pt>
                <c:pt idx="294">
                  <c:v>103.2968</c:v>
                </c:pt>
                <c:pt idx="295">
                  <c:v>105.1786</c:v>
                </c:pt>
                <c:pt idx="296">
                  <c:v>105.6641</c:v>
                </c:pt>
                <c:pt idx="297">
                  <c:v>106.2741</c:v>
                </c:pt>
                <c:pt idx="298">
                  <c:v>108.0039</c:v>
                </c:pt>
                <c:pt idx="299">
                  <c:v>112.2393</c:v>
                </c:pt>
                <c:pt idx="300">
                  <c:v>115.9906</c:v>
                </c:pt>
                <c:pt idx="301">
                  <c:v>114.44750000000001</c:v>
                </c:pt>
                <c:pt idx="302">
                  <c:v>114.1786</c:v>
                </c:pt>
                <c:pt idx="303">
                  <c:v>113.9345</c:v>
                </c:pt>
                <c:pt idx="304">
                  <c:v>114.8202</c:v>
                </c:pt>
                <c:pt idx="305">
                  <c:v>117.3693</c:v>
                </c:pt>
                <c:pt idx="306">
                  <c:v>117.6859</c:v>
                </c:pt>
                <c:pt idx="307">
                  <c:v>119.6039</c:v>
                </c:pt>
                <c:pt idx="308">
                  <c:v>118.2007</c:v>
                </c:pt>
                <c:pt idx="309">
                  <c:v>115.0699</c:v>
                </c:pt>
                <c:pt idx="310">
                  <c:v>115.0556</c:v>
                </c:pt>
                <c:pt idx="311">
                  <c:v>114.3004</c:v>
                </c:pt>
                <c:pt idx="312">
                  <c:v>114.50230000000001</c:v>
                </c:pt>
                <c:pt idx="313">
                  <c:v>116.0309</c:v>
                </c:pt>
                <c:pt idx="314">
                  <c:v>117.45959999999999</c:v>
                </c:pt>
                <c:pt idx="315">
                  <c:v>116.8587</c:v>
                </c:pt>
                <c:pt idx="316">
                  <c:v>116.68859999999999</c:v>
                </c:pt>
                <c:pt idx="317">
                  <c:v>117.2677</c:v>
                </c:pt>
                <c:pt idx="318">
                  <c:v>117.34480000000001</c:v>
                </c:pt>
                <c:pt idx="319">
                  <c:v>116.2908</c:v>
                </c:pt>
                <c:pt idx="320">
                  <c:v>115.6301</c:v>
                </c:pt>
                <c:pt idx="321">
                  <c:v>115.1131</c:v>
                </c:pt>
                <c:pt idx="322">
                  <c:v>115.38160000000001</c:v>
                </c:pt>
                <c:pt idx="323">
                  <c:v>115.4333</c:v>
                </c:pt>
                <c:pt idx="324">
                  <c:v>115.23699999999999</c:v>
                </c:pt>
                <c:pt idx="325">
                  <c:v>116.6867</c:v>
                </c:pt>
                <c:pt idx="326">
                  <c:v>116.6735</c:v>
                </c:pt>
                <c:pt idx="327">
                  <c:v>117.3308</c:v>
                </c:pt>
                <c:pt idx="328">
                  <c:v>119.9141</c:v>
                </c:pt>
                <c:pt idx="329">
                  <c:v>118.70099999999999</c:v>
                </c:pt>
                <c:pt idx="330">
                  <c:v>118.9958</c:v>
                </c:pt>
                <c:pt idx="331">
                  <c:v>119.8154</c:v>
                </c:pt>
                <c:pt idx="332">
                  <c:v>121.2054</c:v>
                </c:pt>
                <c:pt idx="333">
                  <c:v>122.9712</c:v>
                </c:pt>
                <c:pt idx="334">
                  <c:v>123.97320000000001</c:v>
                </c:pt>
                <c:pt idx="335">
                  <c:v>122.9532</c:v>
                </c:pt>
                <c:pt idx="336">
                  <c:v>122.81010000000001</c:v>
                </c:pt>
                <c:pt idx="337">
                  <c:v>123.53700000000001</c:v>
                </c:pt>
                <c:pt idx="338">
                  <c:v>125.5514</c:v>
                </c:pt>
                <c:pt idx="339">
                  <c:v>126.518</c:v>
                </c:pt>
                <c:pt idx="340">
                  <c:v>126.3995</c:v>
                </c:pt>
                <c:pt idx="341">
                  <c:v>127.227</c:v>
                </c:pt>
                <c:pt idx="342">
                  <c:v>127.6435</c:v>
                </c:pt>
                <c:pt idx="343">
                  <c:v>125.55500000000001</c:v>
                </c:pt>
                <c:pt idx="344">
                  <c:v>125.8961</c:v>
                </c:pt>
                <c:pt idx="345">
                  <c:v>126.73569999999999</c:v>
                </c:pt>
                <c:pt idx="346">
                  <c:v>127.2734</c:v>
                </c:pt>
                <c:pt idx="347">
                  <c:v>127.3909</c:v>
                </c:pt>
                <c:pt idx="348">
                  <c:v>128.898</c:v>
                </c:pt>
                <c:pt idx="349">
                  <c:v>129.64019999999999</c:v>
                </c:pt>
                <c:pt idx="350">
                  <c:v>128.91489999999999</c:v>
                </c:pt>
                <c:pt idx="351">
                  <c:v>128.54159999999999</c:v>
                </c:pt>
                <c:pt idx="352">
                  <c:v>126.9577</c:v>
                </c:pt>
                <c:pt idx="353">
                  <c:v>125.5364</c:v>
                </c:pt>
                <c:pt idx="354">
                  <c:v>123.8053</c:v>
                </c:pt>
                <c:pt idx="355">
                  <c:v>125.1962</c:v>
                </c:pt>
                <c:pt idx="356">
                  <c:v>126.0642</c:v>
                </c:pt>
                <c:pt idx="357">
                  <c:v>127.04130000000001</c:v>
                </c:pt>
                <c:pt idx="358">
                  <c:v>125.732</c:v>
                </c:pt>
                <c:pt idx="359">
                  <c:v>125.0607</c:v>
                </c:pt>
                <c:pt idx="360">
                  <c:v>123.5596</c:v>
                </c:pt>
                <c:pt idx="361">
                  <c:v>123.40300000000001</c:v>
                </c:pt>
                <c:pt idx="362">
                  <c:v>122.9217</c:v>
                </c:pt>
                <c:pt idx="363">
                  <c:v>121.9479</c:v>
                </c:pt>
                <c:pt idx="364">
                  <c:v>117.9449</c:v>
                </c:pt>
                <c:pt idx="365">
                  <c:v>117.3416</c:v>
                </c:pt>
                <c:pt idx="366">
                  <c:v>118.4927</c:v>
                </c:pt>
                <c:pt idx="367">
                  <c:v>119.8556</c:v>
                </c:pt>
                <c:pt idx="368">
                  <c:v>118.59050000000001</c:v>
                </c:pt>
                <c:pt idx="369">
                  <c:v>116.1571</c:v>
                </c:pt>
                <c:pt idx="370">
                  <c:v>116.0338</c:v>
                </c:pt>
                <c:pt idx="371">
                  <c:v>114.4568</c:v>
                </c:pt>
                <c:pt idx="372">
                  <c:v>112.6356</c:v>
                </c:pt>
                <c:pt idx="373">
                  <c:v>113.0746</c:v>
                </c:pt>
                <c:pt idx="374">
                  <c:v>114.22239999999999</c:v>
                </c:pt>
                <c:pt idx="375">
                  <c:v>115.03100000000001</c:v>
                </c:pt>
                <c:pt idx="376">
                  <c:v>116.84529999999999</c:v>
                </c:pt>
                <c:pt idx="377">
                  <c:v>115.7899</c:v>
                </c:pt>
                <c:pt idx="378">
                  <c:v>114.9736</c:v>
                </c:pt>
                <c:pt idx="379">
                  <c:v>115.14700000000001</c:v>
                </c:pt>
                <c:pt idx="380">
                  <c:v>114.7086</c:v>
                </c:pt>
                <c:pt idx="381">
                  <c:v>113.077</c:v>
                </c:pt>
                <c:pt idx="382">
                  <c:v>110.1772</c:v>
                </c:pt>
                <c:pt idx="383">
                  <c:v>108.9735</c:v>
                </c:pt>
                <c:pt idx="384">
                  <c:v>109.54170000000001</c:v>
                </c:pt>
                <c:pt idx="385">
                  <c:v>109.74299999999999</c:v>
                </c:pt>
                <c:pt idx="386">
                  <c:v>109.15949999999999</c:v>
                </c:pt>
                <c:pt idx="387">
                  <c:v>110.0808</c:v>
                </c:pt>
                <c:pt idx="388">
                  <c:v>110.57680000000001</c:v>
                </c:pt>
                <c:pt idx="389">
                  <c:v>111.6388</c:v>
                </c:pt>
                <c:pt idx="390">
                  <c:v>112.1024</c:v>
                </c:pt>
                <c:pt idx="391">
                  <c:v>110.6421</c:v>
                </c:pt>
                <c:pt idx="392">
                  <c:v>110.5132</c:v>
                </c:pt>
                <c:pt idx="393">
                  <c:v>111.5673</c:v>
                </c:pt>
                <c:pt idx="394">
                  <c:v>112.3629</c:v>
                </c:pt>
                <c:pt idx="395">
                  <c:v>111.651</c:v>
                </c:pt>
                <c:pt idx="396">
                  <c:v>110.1981</c:v>
                </c:pt>
                <c:pt idx="397">
                  <c:v>110.37739999999999</c:v>
                </c:pt>
                <c:pt idx="398">
                  <c:v>110.5359</c:v>
                </c:pt>
                <c:pt idx="399">
                  <c:v>109.7645</c:v>
                </c:pt>
                <c:pt idx="400">
                  <c:v>107.54430000000001</c:v>
                </c:pt>
                <c:pt idx="401">
                  <c:v>108.7958</c:v>
                </c:pt>
                <c:pt idx="402">
                  <c:v>108.5048</c:v>
                </c:pt>
                <c:pt idx="403">
                  <c:v>107.8083</c:v>
                </c:pt>
                <c:pt idx="404">
                  <c:v>108.05370000000001</c:v>
                </c:pt>
                <c:pt idx="405">
                  <c:v>108.3582</c:v>
                </c:pt>
                <c:pt idx="406">
                  <c:v>107.4592</c:v>
                </c:pt>
                <c:pt idx="407">
                  <c:v>106.65649999999999</c:v>
                </c:pt>
                <c:pt idx="408">
                  <c:v>107.631</c:v>
                </c:pt>
                <c:pt idx="409">
                  <c:v>107.27330000000001</c:v>
                </c:pt>
                <c:pt idx="410">
                  <c:v>106.74809999999999</c:v>
                </c:pt>
                <c:pt idx="411">
                  <c:v>105.4024</c:v>
                </c:pt>
                <c:pt idx="412">
                  <c:v>104.49979999999999</c:v>
                </c:pt>
                <c:pt idx="413">
                  <c:v>104.2475</c:v>
                </c:pt>
                <c:pt idx="414">
                  <c:v>102.93689999999999</c:v>
                </c:pt>
                <c:pt idx="415">
                  <c:v>103.4872</c:v>
                </c:pt>
                <c:pt idx="416">
                  <c:v>102.1134</c:v>
                </c:pt>
                <c:pt idx="417">
                  <c:v>100.0508</c:v>
                </c:pt>
                <c:pt idx="418">
                  <c:v>98.604799999999997</c:v>
                </c:pt>
                <c:pt idx="419">
                  <c:v>99.453000000000003</c:v>
                </c:pt>
                <c:pt idx="420">
                  <c:v>98.652100000000004</c:v>
                </c:pt>
                <c:pt idx="421">
                  <c:v>97.806600000000003</c:v>
                </c:pt>
                <c:pt idx="422">
                  <c:v>95.874499999999998</c:v>
                </c:pt>
                <c:pt idx="423">
                  <c:v>95.501800000000003</c:v>
                </c:pt>
                <c:pt idx="424">
                  <c:v>95.831400000000002</c:v>
                </c:pt>
                <c:pt idx="425">
                  <c:v>96.036199999999994</c:v>
                </c:pt>
                <c:pt idx="426">
                  <c:v>95.3523</c:v>
                </c:pt>
                <c:pt idx="427">
                  <c:v>97.843299999999999</c:v>
                </c:pt>
                <c:pt idx="428">
                  <c:v>100.1948</c:v>
                </c:pt>
                <c:pt idx="429">
                  <c:v>106.8897</c:v>
                </c:pt>
                <c:pt idx="430">
                  <c:v>109.5325</c:v>
                </c:pt>
                <c:pt idx="431">
                  <c:v>108.3553</c:v>
                </c:pt>
                <c:pt idx="432">
                  <c:v>109.0095</c:v>
                </c:pt>
                <c:pt idx="433">
                  <c:v>111.7591</c:v>
                </c:pt>
                <c:pt idx="434">
                  <c:v>112.24379999999999</c:v>
                </c:pt>
                <c:pt idx="435">
                  <c:v>109.464</c:v>
                </c:pt>
                <c:pt idx="436">
                  <c:v>106.3211</c:v>
                </c:pt>
                <c:pt idx="437">
                  <c:v>104.96259999999999</c:v>
                </c:pt>
                <c:pt idx="438">
                  <c:v>104.57040000000001</c:v>
                </c:pt>
                <c:pt idx="439">
                  <c:v>103.3205</c:v>
                </c:pt>
                <c:pt idx="440">
                  <c:v>102.5432</c:v>
                </c:pt>
                <c:pt idx="441">
                  <c:v>101.0834</c:v>
                </c:pt>
                <c:pt idx="442">
                  <c:v>100.6049</c:v>
                </c:pt>
                <c:pt idx="443">
                  <c:v>101.0521</c:v>
                </c:pt>
                <c:pt idx="444">
                  <c:v>101.3291</c:v>
                </c:pt>
                <c:pt idx="445">
                  <c:v>102.8433</c:v>
                </c:pt>
                <c:pt idx="446">
                  <c:v>101.9632</c:v>
                </c:pt>
                <c:pt idx="447">
                  <c:v>101.4562</c:v>
                </c:pt>
                <c:pt idx="448">
                  <c:v>104.2647</c:v>
                </c:pt>
                <c:pt idx="449">
                  <c:v>104.8327</c:v>
                </c:pt>
                <c:pt idx="450">
                  <c:v>103.20010000000001</c:v>
                </c:pt>
                <c:pt idx="451">
                  <c:v>102.3997</c:v>
                </c:pt>
                <c:pt idx="452">
                  <c:v>101.3995</c:v>
                </c:pt>
                <c:pt idx="453">
                  <c:v>98.767799999999994</c:v>
                </c:pt>
                <c:pt idx="454">
                  <c:v>99.049300000000002</c:v>
                </c:pt>
                <c:pt idx="455">
                  <c:v>99.705100000000002</c:v>
                </c:pt>
                <c:pt idx="456">
                  <c:v>98.552899999999994</c:v>
                </c:pt>
                <c:pt idx="457">
                  <c:v>97.802099999999996</c:v>
                </c:pt>
                <c:pt idx="458">
                  <c:v>96.866799999999998</c:v>
                </c:pt>
                <c:pt idx="459">
                  <c:v>95.262699999999995</c:v>
                </c:pt>
                <c:pt idx="460">
                  <c:v>95.224900000000005</c:v>
                </c:pt>
                <c:pt idx="461">
                  <c:v>95.199799999999996</c:v>
                </c:pt>
                <c:pt idx="462">
                  <c:v>94.547499999999999</c:v>
                </c:pt>
                <c:pt idx="463">
                  <c:v>95.086500000000001</c:v>
                </c:pt>
                <c:pt idx="464">
                  <c:v>97.927000000000007</c:v>
                </c:pt>
                <c:pt idx="465">
                  <c:v>98.830399999999997</c:v>
                </c:pt>
                <c:pt idx="466">
                  <c:v>99.463700000000003</c:v>
                </c:pt>
                <c:pt idx="467">
                  <c:v>100.4002</c:v>
                </c:pt>
                <c:pt idx="468">
                  <c:v>99.778000000000006</c:v>
                </c:pt>
                <c:pt idx="469">
                  <c:v>98.047899999999998</c:v>
                </c:pt>
                <c:pt idx="470">
                  <c:v>98.642399999999995</c:v>
                </c:pt>
                <c:pt idx="471">
                  <c:v>98.960599999999999</c:v>
                </c:pt>
                <c:pt idx="472">
                  <c:v>100.68210000000001</c:v>
                </c:pt>
                <c:pt idx="473">
                  <c:v>102.1233</c:v>
                </c:pt>
                <c:pt idx="474">
                  <c:v>101.64100000000001</c:v>
                </c:pt>
                <c:pt idx="475">
                  <c:v>100.7606</c:v>
                </c:pt>
                <c:pt idx="476">
                  <c:v>99.184100000000001</c:v>
                </c:pt>
                <c:pt idx="477">
                  <c:v>98.904700000000005</c:v>
                </c:pt>
                <c:pt idx="478">
                  <c:v>99.535499999999999</c:v>
                </c:pt>
                <c:pt idx="479">
                  <c:v>98.960700000000003</c:v>
                </c:pt>
                <c:pt idx="480">
                  <c:v>98.874799999999993</c:v>
                </c:pt>
                <c:pt idx="481">
                  <c:v>99.680400000000006</c:v>
                </c:pt>
                <c:pt idx="482">
                  <c:v>100.54819999999999</c:v>
                </c:pt>
                <c:pt idx="483">
                  <c:v>100.18729999999999</c:v>
                </c:pt>
                <c:pt idx="484">
                  <c:v>100.61920000000001</c:v>
                </c:pt>
                <c:pt idx="485">
                  <c:v>101.4302</c:v>
                </c:pt>
                <c:pt idx="486">
                  <c:v>101.9847</c:v>
                </c:pt>
                <c:pt idx="487">
                  <c:v>101.8657</c:v>
                </c:pt>
                <c:pt idx="488">
                  <c:v>101.65300000000001</c:v>
                </c:pt>
                <c:pt idx="489">
                  <c:v>100.6328</c:v>
                </c:pt>
                <c:pt idx="490">
                  <c:v>101.52460000000001</c:v>
                </c:pt>
                <c:pt idx="491">
                  <c:v>101.7098</c:v>
                </c:pt>
                <c:pt idx="492">
                  <c:v>102.6523</c:v>
                </c:pt>
                <c:pt idx="493">
                  <c:v>102.9025</c:v>
                </c:pt>
                <c:pt idx="494">
                  <c:v>102.81870000000001</c:v>
                </c:pt>
                <c:pt idx="495">
                  <c:v>102.4311</c:v>
                </c:pt>
                <c:pt idx="496">
                  <c:v>102.107</c:v>
                </c:pt>
                <c:pt idx="497">
                  <c:v>102.2573</c:v>
                </c:pt>
                <c:pt idx="498">
                  <c:v>102.015</c:v>
                </c:pt>
                <c:pt idx="499">
                  <c:v>102.9297</c:v>
                </c:pt>
                <c:pt idx="500">
                  <c:v>104.4791</c:v>
                </c:pt>
                <c:pt idx="501">
                  <c:v>105.8242</c:v>
                </c:pt>
                <c:pt idx="502">
                  <c:v>107.61499999999999</c:v>
                </c:pt>
                <c:pt idx="503">
                  <c:v>110.2101</c:v>
                </c:pt>
                <c:pt idx="504">
                  <c:v>112.5817</c:v>
                </c:pt>
                <c:pt idx="505">
                  <c:v>114.0313</c:v>
                </c:pt>
                <c:pt idx="506">
                  <c:v>116.1148</c:v>
                </c:pt>
                <c:pt idx="507">
                  <c:v>114.94159999999999</c:v>
                </c:pt>
                <c:pt idx="508">
                  <c:v>114.059</c:v>
                </c:pt>
                <c:pt idx="509">
                  <c:v>114.938</c:v>
                </c:pt>
                <c:pt idx="510">
                  <c:v>116.9246</c:v>
                </c:pt>
                <c:pt idx="511">
                  <c:v>119.10809999999999</c:v>
                </c:pt>
                <c:pt idx="512">
                  <c:v>120.014</c:v>
                </c:pt>
                <c:pt idx="513">
                  <c:v>118.9676</c:v>
                </c:pt>
                <c:pt idx="514">
                  <c:v>120.7741</c:v>
                </c:pt>
                <c:pt idx="515">
                  <c:v>121.99979999999999</c:v>
                </c:pt>
                <c:pt idx="516">
                  <c:v>124.6592</c:v>
                </c:pt>
                <c:pt idx="517">
                  <c:v>123.63079999999999</c:v>
                </c:pt>
                <c:pt idx="518">
                  <c:v>121.11839999999999</c:v>
                </c:pt>
                <c:pt idx="519">
                  <c:v>119.16670000000001</c:v>
                </c:pt>
                <c:pt idx="520">
                  <c:v>120.4312</c:v>
                </c:pt>
                <c:pt idx="521">
                  <c:v>120.8707</c:v>
                </c:pt>
                <c:pt idx="522">
                  <c:v>121.6998</c:v>
                </c:pt>
                <c:pt idx="523">
                  <c:v>120.57129999999999</c:v>
                </c:pt>
                <c:pt idx="524">
                  <c:v>121.51309999999999</c:v>
                </c:pt>
                <c:pt idx="525">
                  <c:v>122.64360000000001</c:v>
                </c:pt>
                <c:pt idx="526">
                  <c:v>125.55459999999999</c:v>
                </c:pt>
                <c:pt idx="527">
                  <c:v>127.52979999999999</c:v>
                </c:pt>
                <c:pt idx="528">
                  <c:v>127.3608</c:v>
                </c:pt>
                <c:pt idx="529">
                  <c:v>125.5663</c:v>
                </c:pt>
                <c:pt idx="530">
                  <c:v>125.03830000000001</c:v>
                </c:pt>
                <c:pt idx="531">
                  <c:v>124.1198</c:v>
                </c:pt>
                <c:pt idx="532">
                  <c:v>123.63339999999999</c:v>
                </c:pt>
                <c:pt idx="533">
                  <c:v>122.018</c:v>
                </c:pt>
                <c:pt idx="534">
                  <c:v>120.34829999999999</c:v>
                </c:pt>
                <c:pt idx="535">
                  <c:v>119.03319999999999</c:v>
                </c:pt>
                <c:pt idx="536">
                  <c:v>117.90389999999999</c:v>
                </c:pt>
                <c:pt idx="537">
                  <c:v>120.02419999999999</c:v>
                </c:pt>
                <c:pt idx="538">
                  <c:v>120.2491</c:v>
                </c:pt>
                <c:pt idx="539">
                  <c:v>119.93129999999999</c:v>
                </c:pt>
                <c:pt idx="540">
                  <c:v>117.1935</c:v>
                </c:pt>
                <c:pt idx="541">
                  <c:v>117.5502</c:v>
                </c:pt>
                <c:pt idx="542">
                  <c:v>118.09</c:v>
                </c:pt>
                <c:pt idx="543">
                  <c:v>118.14830000000001</c:v>
                </c:pt>
                <c:pt idx="544">
                  <c:v>121.4302</c:v>
                </c:pt>
                <c:pt idx="545">
                  <c:v>123.4234</c:v>
                </c:pt>
                <c:pt idx="546">
                  <c:v>124.05889999999999</c:v>
                </c:pt>
                <c:pt idx="547">
                  <c:v>125.334</c:v>
                </c:pt>
                <c:pt idx="548">
                  <c:v>126.0393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F8-5B47-8E3D-FEA16DC4D2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5517536"/>
        <c:axId val="1165520432"/>
      </c:lineChart>
      <c:dateAx>
        <c:axId val="1165517536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65520432"/>
        <c:crosses val="autoZero"/>
        <c:auto val="1"/>
        <c:lblOffset val="100"/>
        <c:baseTimeUnit val="months"/>
        <c:majorUnit val="2"/>
        <c:majorTimeUnit val="years"/>
        <c:minorUnit val="1"/>
        <c:minorTimeUnit val="years"/>
      </c:dateAx>
      <c:valAx>
        <c:axId val="116552043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6551753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800"/>
              <a:t>Trade-Weighted Dollar Index (Real)</a:t>
            </a:r>
          </a:p>
        </c:rich>
      </c:tx>
      <c:layout>
        <c:manualLayout>
          <c:xMode val="edge"/>
          <c:yMode val="edge"/>
          <c:x val="0.15282369505136401"/>
          <c:y val="3.9106316867342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5763686022752"/>
          <c:y val="0.240223463687151"/>
          <c:w val="0.85714388799824903"/>
          <c:h val="0.480446927374302"/>
        </c:manualLayout>
      </c:layout>
      <c:lineChart>
        <c:grouping val="standard"/>
        <c:varyColors val="0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'indexb_m real'!$E$3:$E$563</c:f>
              <c:numCache>
                <c:formatCode>mmm\-yy</c:formatCode>
                <c:ptCount val="561"/>
                <c:pt idx="0">
                  <c:v>26665</c:v>
                </c:pt>
                <c:pt idx="1">
                  <c:v>26696</c:v>
                </c:pt>
                <c:pt idx="2">
                  <c:v>26724</c:v>
                </c:pt>
                <c:pt idx="3">
                  <c:v>26755</c:v>
                </c:pt>
                <c:pt idx="4">
                  <c:v>26785</c:v>
                </c:pt>
                <c:pt idx="5">
                  <c:v>26816</c:v>
                </c:pt>
                <c:pt idx="6">
                  <c:v>26846</c:v>
                </c:pt>
                <c:pt idx="7">
                  <c:v>26877</c:v>
                </c:pt>
                <c:pt idx="8">
                  <c:v>26908</c:v>
                </c:pt>
                <c:pt idx="9">
                  <c:v>26938</c:v>
                </c:pt>
                <c:pt idx="10">
                  <c:v>26969</c:v>
                </c:pt>
                <c:pt idx="11">
                  <c:v>26999</c:v>
                </c:pt>
                <c:pt idx="12">
                  <c:v>27030</c:v>
                </c:pt>
                <c:pt idx="13">
                  <c:v>27061</c:v>
                </c:pt>
                <c:pt idx="14">
                  <c:v>27089</c:v>
                </c:pt>
                <c:pt idx="15">
                  <c:v>27120</c:v>
                </c:pt>
                <c:pt idx="16">
                  <c:v>27150</c:v>
                </c:pt>
                <c:pt idx="17">
                  <c:v>27181</c:v>
                </c:pt>
                <c:pt idx="18">
                  <c:v>27211</c:v>
                </c:pt>
                <c:pt idx="19">
                  <c:v>27242</c:v>
                </c:pt>
                <c:pt idx="20">
                  <c:v>27273</c:v>
                </c:pt>
                <c:pt idx="21">
                  <c:v>27303</c:v>
                </c:pt>
                <c:pt idx="22">
                  <c:v>27334</c:v>
                </c:pt>
                <c:pt idx="23">
                  <c:v>27364</c:v>
                </c:pt>
                <c:pt idx="24">
                  <c:v>27395</c:v>
                </c:pt>
                <c:pt idx="25">
                  <c:v>27426</c:v>
                </c:pt>
                <c:pt idx="26">
                  <c:v>27454</c:v>
                </c:pt>
                <c:pt idx="27">
                  <c:v>27485</c:v>
                </c:pt>
                <c:pt idx="28">
                  <c:v>27515</c:v>
                </c:pt>
                <c:pt idx="29">
                  <c:v>27546</c:v>
                </c:pt>
                <c:pt idx="30">
                  <c:v>27576</c:v>
                </c:pt>
                <c:pt idx="31">
                  <c:v>27607</c:v>
                </c:pt>
                <c:pt idx="32">
                  <c:v>27638</c:v>
                </c:pt>
                <c:pt idx="33">
                  <c:v>27668</c:v>
                </c:pt>
                <c:pt idx="34">
                  <c:v>27699</c:v>
                </c:pt>
                <c:pt idx="35">
                  <c:v>27729</c:v>
                </c:pt>
                <c:pt idx="36">
                  <c:v>27760</c:v>
                </c:pt>
                <c:pt idx="37">
                  <c:v>27791</c:v>
                </c:pt>
                <c:pt idx="38">
                  <c:v>27820</c:v>
                </c:pt>
                <c:pt idx="39">
                  <c:v>27851</c:v>
                </c:pt>
                <c:pt idx="40">
                  <c:v>27881</c:v>
                </c:pt>
                <c:pt idx="41">
                  <c:v>27912</c:v>
                </c:pt>
                <c:pt idx="42">
                  <c:v>27942</c:v>
                </c:pt>
                <c:pt idx="43">
                  <c:v>27973</c:v>
                </c:pt>
                <c:pt idx="44">
                  <c:v>28004</c:v>
                </c:pt>
                <c:pt idx="45">
                  <c:v>28034</c:v>
                </c:pt>
                <c:pt idx="46">
                  <c:v>28065</c:v>
                </c:pt>
                <c:pt idx="47">
                  <c:v>28095</c:v>
                </c:pt>
                <c:pt idx="48">
                  <c:v>28126</c:v>
                </c:pt>
                <c:pt idx="49">
                  <c:v>28157</c:v>
                </c:pt>
                <c:pt idx="50">
                  <c:v>28185</c:v>
                </c:pt>
                <c:pt idx="51">
                  <c:v>28216</c:v>
                </c:pt>
                <c:pt idx="52">
                  <c:v>28246</c:v>
                </c:pt>
                <c:pt idx="53">
                  <c:v>28277</c:v>
                </c:pt>
                <c:pt idx="54">
                  <c:v>28307</c:v>
                </c:pt>
                <c:pt idx="55">
                  <c:v>28338</c:v>
                </c:pt>
                <c:pt idx="56">
                  <c:v>28369</c:v>
                </c:pt>
                <c:pt idx="57">
                  <c:v>28399</c:v>
                </c:pt>
                <c:pt idx="58">
                  <c:v>28430</c:v>
                </c:pt>
                <c:pt idx="59">
                  <c:v>28460</c:v>
                </c:pt>
                <c:pt idx="60">
                  <c:v>28491</c:v>
                </c:pt>
                <c:pt idx="61">
                  <c:v>28522</c:v>
                </c:pt>
                <c:pt idx="62">
                  <c:v>28550</c:v>
                </c:pt>
                <c:pt idx="63">
                  <c:v>28581</c:v>
                </c:pt>
                <c:pt idx="64">
                  <c:v>28611</c:v>
                </c:pt>
                <c:pt idx="65">
                  <c:v>28642</c:v>
                </c:pt>
                <c:pt idx="66">
                  <c:v>28672</c:v>
                </c:pt>
                <c:pt idx="67">
                  <c:v>28703</c:v>
                </c:pt>
                <c:pt idx="68">
                  <c:v>28734</c:v>
                </c:pt>
                <c:pt idx="69">
                  <c:v>28764</c:v>
                </c:pt>
                <c:pt idx="70">
                  <c:v>28795</c:v>
                </c:pt>
                <c:pt idx="71">
                  <c:v>28825</c:v>
                </c:pt>
                <c:pt idx="72">
                  <c:v>28856</c:v>
                </c:pt>
                <c:pt idx="73">
                  <c:v>28887</c:v>
                </c:pt>
                <c:pt idx="74">
                  <c:v>28915</c:v>
                </c:pt>
                <c:pt idx="75">
                  <c:v>28946</c:v>
                </c:pt>
                <c:pt idx="76">
                  <c:v>28976</c:v>
                </c:pt>
                <c:pt idx="77">
                  <c:v>29007</c:v>
                </c:pt>
                <c:pt idx="78">
                  <c:v>29037</c:v>
                </c:pt>
                <c:pt idx="79">
                  <c:v>29068</c:v>
                </c:pt>
                <c:pt idx="80">
                  <c:v>29099</c:v>
                </c:pt>
                <c:pt idx="81">
                  <c:v>29129</c:v>
                </c:pt>
                <c:pt idx="82">
                  <c:v>29160</c:v>
                </c:pt>
                <c:pt idx="83">
                  <c:v>29190</c:v>
                </c:pt>
                <c:pt idx="84">
                  <c:v>29221</c:v>
                </c:pt>
                <c:pt idx="85">
                  <c:v>29252</c:v>
                </c:pt>
                <c:pt idx="86">
                  <c:v>29281</c:v>
                </c:pt>
                <c:pt idx="87">
                  <c:v>29312</c:v>
                </c:pt>
                <c:pt idx="88">
                  <c:v>29342</c:v>
                </c:pt>
                <c:pt idx="89">
                  <c:v>29373</c:v>
                </c:pt>
                <c:pt idx="90">
                  <c:v>29403</c:v>
                </c:pt>
                <c:pt idx="91">
                  <c:v>29434</c:v>
                </c:pt>
                <c:pt idx="92">
                  <c:v>29465</c:v>
                </c:pt>
                <c:pt idx="93">
                  <c:v>29495</c:v>
                </c:pt>
                <c:pt idx="94">
                  <c:v>29526</c:v>
                </c:pt>
                <c:pt idx="95">
                  <c:v>29556</c:v>
                </c:pt>
                <c:pt idx="96">
                  <c:v>29587</c:v>
                </c:pt>
                <c:pt idx="97">
                  <c:v>29618</c:v>
                </c:pt>
                <c:pt idx="98">
                  <c:v>29646</c:v>
                </c:pt>
                <c:pt idx="99">
                  <c:v>29677</c:v>
                </c:pt>
                <c:pt idx="100">
                  <c:v>29707</c:v>
                </c:pt>
                <c:pt idx="101">
                  <c:v>29738</c:v>
                </c:pt>
                <c:pt idx="102">
                  <c:v>29768</c:v>
                </c:pt>
                <c:pt idx="103">
                  <c:v>29799</c:v>
                </c:pt>
                <c:pt idx="104">
                  <c:v>29830</c:v>
                </c:pt>
                <c:pt idx="105">
                  <c:v>29860</c:v>
                </c:pt>
                <c:pt idx="106">
                  <c:v>29891</c:v>
                </c:pt>
                <c:pt idx="107">
                  <c:v>29921</c:v>
                </c:pt>
                <c:pt idx="108">
                  <c:v>29952</c:v>
                </c:pt>
                <c:pt idx="109">
                  <c:v>29983</c:v>
                </c:pt>
                <c:pt idx="110">
                  <c:v>30011</c:v>
                </c:pt>
                <c:pt idx="111">
                  <c:v>30042</c:v>
                </c:pt>
                <c:pt idx="112">
                  <c:v>30072</c:v>
                </c:pt>
                <c:pt idx="113">
                  <c:v>30103</c:v>
                </c:pt>
                <c:pt idx="114">
                  <c:v>30133</c:v>
                </c:pt>
                <c:pt idx="115">
                  <c:v>30164</c:v>
                </c:pt>
                <c:pt idx="116">
                  <c:v>30195</c:v>
                </c:pt>
                <c:pt idx="117">
                  <c:v>30225</c:v>
                </c:pt>
                <c:pt idx="118">
                  <c:v>30256</c:v>
                </c:pt>
                <c:pt idx="119">
                  <c:v>30286</c:v>
                </c:pt>
                <c:pt idx="120">
                  <c:v>30317</c:v>
                </c:pt>
                <c:pt idx="121">
                  <c:v>30348</c:v>
                </c:pt>
                <c:pt idx="122">
                  <c:v>30376</c:v>
                </c:pt>
                <c:pt idx="123">
                  <c:v>30407</c:v>
                </c:pt>
                <c:pt idx="124">
                  <c:v>30437</c:v>
                </c:pt>
                <c:pt idx="125">
                  <c:v>30468</c:v>
                </c:pt>
                <c:pt idx="126">
                  <c:v>30498</c:v>
                </c:pt>
                <c:pt idx="127">
                  <c:v>30529</c:v>
                </c:pt>
                <c:pt idx="128">
                  <c:v>30560</c:v>
                </c:pt>
                <c:pt idx="129">
                  <c:v>30590</c:v>
                </c:pt>
                <c:pt idx="130">
                  <c:v>30621</c:v>
                </c:pt>
                <c:pt idx="131">
                  <c:v>30651</c:v>
                </c:pt>
                <c:pt idx="132">
                  <c:v>30682</c:v>
                </c:pt>
                <c:pt idx="133">
                  <c:v>30713</c:v>
                </c:pt>
                <c:pt idx="134">
                  <c:v>30742</c:v>
                </c:pt>
                <c:pt idx="135">
                  <c:v>30773</c:v>
                </c:pt>
                <c:pt idx="136">
                  <c:v>30803</c:v>
                </c:pt>
                <c:pt idx="137">
                  <c:v>30834</c:v>
                </c:pt>
                <c:pt idx="138">
                  <c:v>30864</c:v>
                </c:pt>
                <c:pt idx="139">
                  <c:v>30895</c:v>
                </c:pt>
                <c:pt idx="140">
                  <c:v>30926</c:v>
                </c:pt>
                <c:pt idx="141">
                  <c:v>30956</c:v>
                </c:pt>
                <c:pt idx="142">
                  <c:v>30987</c:v>
                </c:pt>
                <c:pt idx="143">
                  <c:v>31017</c:v>
                </c:pt>
                <c:pt idx="144">
                  <c:v>31048</c:v>
                </c:pt>
                <c:pt idx="145">
                  <c:v>31079</c:v>
                </c:pt>
                <c:pt idx="146">
                  <c:v>31107</c:v>
                </c:pt>
                <c:pt idx="147">
                  <c:v>31138</c:v>
                </c:pt>
                <c:pt idx="148">
                  <c:v>31168</c:v>
                </c:pt>
                <c:pt idx="149">
                  <c:v>31199</c:v>
                </c:pt>
                <c:pt idx="150">
                  <c:v>31229</c:v>
                </c:pt>
                <c:pt idx="151">
                  <c:v>31260</c:v>
                </c:pt>
                <c:pt idx="152">
                  <c:v>31291</c:v>
                </c:pt>
                <c:pt idx="153">
                  <c:v>31321</c:v>
                </c:pt>
                <c:pt idx="154">
                  <c:v>31352</c:v>
                </c:pt>
                <c:pt idx="155">
                  <c:v>31382</c:v>
                </c:pt>
                <c:pt idx="156">
                  <c:v>31413</c:v>
                </c:pt>
                <c:pt idx="157">
                  <c:v>31444</c:v>
                </c:pt>
                <c:pt idx="158">
                  <c:v>31472</c:v>
                </c:pt>
                <c:pt idx="159">
                  <c:v>31503</c:v>
                </c:pt>
                <c:pt idx="160">
                  <c:v>31533</c:v>
                </c:pt>
                <c:pt idx="161">
                  <c:v>31564</c:v>
                </c:pt>
                <c:pt idx="162">
                  <c:v>31594</c:v>
                </c:pt>
                <c:pt idx="163">
                  <c:v>31625</c:v>
                </c:pt>
                <c:pt idx="164">
                  <c:v>31656</c:v>
                </c:pt>
                <c:pt idx="165">
                  <c:v>31686</c:v>
                </c:pt>
                <c:pt idx="166">
                  <c:v>31717</c:v>
                </c:pt>
                <c:pt idx="167">
                  <c:v>31747</c:v>
                </c:pt>
                <c:pt idx="168">
                  <c:v>31778</c:v>
                </c:pt>
                <c:pt idx="169">
                  <c:v>31809</c:v>
                </c:pt>
                <c:pt idx="170">
                  <c:v>31837</c:v>
                </c:pt>
                <c:pt idx="171">
                  <c:v>31868</c:v>
                </c:pt>
                <c:pt idx="172">
                  <c:v>31898</c:v>
                </c:pt>
                <c:pt idx="173">
                  <c:v>31929</c:v>
                </c:pt>
                <c:pt idx="174">
                  <c:v>31959</c:v>
                </c:pt>
                <c:pt idx="175">
                  <c:v>31990</c:v>
                </c:pt>
                <c:pt idx="176">
                  <c:v>32021</c:v>
                </c:pt>
                <c:pt idx="177">
                  <c:v>32051</c:v>
                </c:pt>
                <c:pt idx="178">
                  <c:v>32082</c:v>
                </c:pt>
                <c:pt idx="179">
                  <c:v>32112</c:v>
                </c:pt>
                <c:pt idx="180">
                  <c:v>32143</c:v>
                </c:pt>
                <c:pt idx="181">
                  <c:v>32174</c:v>
                </c:pt>
                <c:pt idx="182">
                  <c:v>32203</c:v>
                </c:pt>
                <c:pt idx="183">
                  <c:v>32234</c:v>
                </c:pt>
                <c:pt idx="184">
                  <c:v>32264</c:v>
                </c:pt>
                <c:pt idx="185">
                  <c:v>32295</c:v>
                </c:pt>
                <c:pt idx="186">
                  <c:v>32325</c:v>
                </c:pt>
                <c:pt idx="187">
                  <c:v>32356</c:v>
                </c:pt>
                <c:pt idx="188">
                  <c:v>32387</c:v>
                </c:pt>
                <c:pt idx="189">
                  <c:v>32417</c:v>
                </c:pt>
                <c:pt idx="190">
                  <c:v>32448</c:v>
                </c:pt>
                <c:pt idx="191">
                  <c:v>32478</c:v>
                </c:pt>
                <c:pt idx="192">
                  <c:v>32509</c:v>
                </c:pt>
                <c:pt idx="193">
                  <c:v>32540</c:v>
                </c:pt>
                <c:pt idx="194">
                  <c:v>32568</c:v>
                </c:pt>
                <c:pt idx="195">
                  <c:v>32599</c:v>
                </c:pt>
                <c:pt idx="196">
                  <c:v>32629</c:v>
                </c:pt>
                <c:pt idx="197">
                  <c:v>32660</c:v>
                </c:pt>
                <c:pt idx="198">
                  <c:v>32690</c:v>
                </c:pt>
                <c:pt idx="199">
                  <c:v>32721</c:v>
                </c:pt>
                <c:pt idx="200">
                  <c:v>32752</c:v>
                </c:pt>
                <c:pt idx="201">
                  <c:v>32782</c:v>
                </c:pt>
                <c:pt idx="202">
                  <c:v>32813</c:v>
                </c:pt>
                <c:pt idx="203">
                  <c:v>32843</c:v>
                </c:pt>
                <c:pt idx="204">
                  <c:v>32874</c:v>
                </c:pt>
                <c:pt idx="205">
                  <c:v>32905</c:v>
                </c:pt>
                <c:pt idx="206">
                  <c:v>32933</c:v>
                </c:pt>
                <c:pt idx="207">
                  <c:v>32964</c:v>
                </c:pt>
                <c:pt idx="208">
                  <c:v>32994</c:v>
                </c:pt>
                <c:pt idx="209">
                  <c:v>33025</c:v>
                </c:pt>
                <c:pt idx="210">
                  <c:v>33055</c:v>
                </c:pt>
                <c:pt idx="211">
                  <c:v>33086</c:v>
                </c:pt>
                <c:pt idx="212">
                  <c:v>33117</c:v>
                </c:pt>
                <c:pt idx="213">
                  <c:v>33147</c:v>
                </c:pt>
                <c:pt idx="214">
                  <c:v>33178</c:v>
                </c:pt>
                <c:pt idx="215">
                  <c:v>33208</c:v>
                </c:pt>
                <c:pt idx="216">
                  <c:v>33239</c:v>
                </c:pt>
                <c:pt idx="217">
                  <c:v>33270</c:v>
                </c:pt>
                <c:pt idx="218">
                  <c:v>33298</c:v>
                </c:pt>
                <c:pt idx="219">
                  <c:v>33329</c:v>
                </c:pt>
                <c:pt idx="220">
                  <c:v>33359</c:v>
                </c:pt>
                <c:pt idx="221">
                  <c:v>33390</c:v>
                </c:pt>
                <c:pt idx="222">
                  <c:v>33420</c:v>
                </c:pt>
                <c:pt idx="223">
                  <c:v>33451</c:v>
                </c:pt>
                <c:pt idx="224">
                  <c:v>33482</c:v>
                </c:pt>
                <c:pt idx="225">
                  <c:v>33512</c:v>
                </c:pt>
                <c:pt idx="226">
                  <c:v>33543</c:v>
                </c:pt>
                <c:pt idx="227">
                  <c:v>33573</c:v>
                </c:pt>
                <c:pt idx="228">
                  <c:v>33604</c:v>
                </c:pt>
                <c:pt idx="229">
                  <c:v>33635</c:v>
                </c:pt>
                <c:pt idx="230">
                  <c:v>33664</c:v>
                </c:pt>
                <c:pt idx="231">
                  <c:v>33695</c:v>
                </c:pt>
                <c:pt idx="232">
                  <c:v>33725</c:v>
                </c:pt>
                <c:pt idx="233">
                  <c:v>33756</c:v>
                </c:pt>
                <c:pt idx="234">
                  <c:v>33786</c:v>
                </c:pt>
                <c:pt idx="235">
                  <c:v>33817</c:v>
                </c:pt>
                <c:pt idx="236">
                  <c:v>33848</c:v>
                </c:pt>
                <c:pt idx="237">
                  <c:v>33878</c:v>
                </c:pt>
                <c:pt idx="238">
                  <c:v>33909</c:v>
                </c:pt>
                <c:pt idx="239">
                  <c:v>33939</c:v>
                </c:pt>
                <c:pt idx="240">
                  <c:v>33970</c:v>
                </c:pt>
                <c:pt idx="241">
                  <c:v>34001</c:v>
                </c:pt>
                <c:pt idx="242">
                  <c:v>34029</c:v>
                </c:pt>
                <c:pt idx="243">
                  <c:v>34060</c:v>
                </c:pt>
                <c:pt idx="244">
                  <c:v>34090</c:v>
                </c:pt>
                <c:pt idx="245">
                  <c:v>34121</c:v>
                </c:pt>
                <c:pt idx="246">
                  <c:v>34151</c:v>
                </c:pt>
                <c:pt idx="247">
                  <c:v>34182</c:v>
                </c:pt>
                <c:pt idx="248">
                  <c:v>34213</c:v>
                </c:pt>
                <c:pt idx="249">
                  <c:v>34243</c:v>
                </c:pt>
                <c:pt idx="250">
                  <c:v>34274</c:v>
                </c:pt>
                <c:pt idx="251">
                  <c:v>34304</c:v>
                </c:pt>
                <c:pt idx="252">
                  <c:v>34335</c:v>
                </c:pt>
                <c:pt idx="253">
                  <c:v>34366</c:v>
                </c:pt>
                <c:pt idx="254">
                  <c:v>34394</c:v>
                </c:pt>
                <c:pt idx="255">
                  <c:v>34425</c:v>
                </c:pt>
                <c:pt idx="256">
                  <c:v>34455</c:v>
                </c:pt>
                <c:pt idx="257">
                  <c:v>34486</c:v>
                </c:pt>
                <c:pt idx="258">
                  <c:v>34516</c:v>
                </c:pt>
                <c:pt idx="259">
                  <c:v>34547</c:v>
                </c:pt>
                <c:pt idx="260">
                  <c:v>34578</c:v>
                </c:pt>
                <c:pt idx="261">
                  <c:v>34608</c:v>
                </c:pt>
                <c:pt idx="262">
                  <c:v>34639</c:v>
                </c:pt>
                <c:pt idx="263">
                  <c:v>34669</c:v>
                </c:pt>
                <c:pt idx="264">
                  <c:v>34700</c:v>
                </c:pt>
                <c:pt idx="265">
                  <c:v>34731</c:v>
                </c:pt>
                <c:pt idx="266">
                  <c:v>34759</c:v>
                </c:pt>
                <c:pt idx="267">
                  <c:v>34790</c:v>
                </c:pt>
                <c:pt idx="268">
                  <c:v>34820</c:v>
                </c:pt>
                <c:pt idx="269">
                  <c:v>34851</c:v>
                </c:pt>
                <c:pt idx="270">
                  <c:v>34881</c:v>
                </c:pt>
                <c:pt idx="271">
                  <c:v>34912</c:v>
                </c:pt>
                <c:pt idx="272">
                  <c:v>34943</c:v>
                </c:pt>
                <c:pt idx="273">
                  <c:v>34973</c:v>
                </c:pt>
                <c:pt idx="274">
                  <c:v>35004</c:v>
                </c:pt>
                <c:pt idx="275">
                  <c:v>35034</c:v>
                </c:pt>
                <c:pt idx="276">
                  <c:v>35065</c:v>
                </c:pt>
                <c:pt idx="277">
                  <c:v>35096</c:v>
                </c:pt>
                <c:pt idx="278">
                  <c:v>35125</c:v>
                </c:pt>
                <c:pt idx="279">
                  <c:v>35156</c:v>
                </c:pt>
                <c:pt idx="280">
                  <c:v>35186</c:v>
                </c:pt>
                <c:pt idx="281">
                  <c:v>35217</c:v>
                </c:pt>
                <c:pt idx="282">
                  <c:v>35247</c:v>
                </c:pt>
                <c:pt idx="283">
                  <c:v>35278</c:v>
                </c:pt>
                <c:pt idx="284">
                  <c:v>35309</c:v>
                </c:pt>
                <c:pt idx="285">
                  <c:v>35339</c:v>
                </c:pt>
                <c:pt idx="286">
                  <c:v>35370</c:v>
                </c:pt>
                <c:pt idx="287">
                  <c:v>35400</c:v>
                </c:pt>
                <c:pt idx="288">
                  <c:v>35431</c:v>
                </c:pt>
                <c:pt idx="289">
                  <c:v>35462</c:v>
                </c:pt>
                <c:pt idx="290">
                  <c:v>35490</c:v>
                </c:pt>
                <c:pt idx="291">
                  <c:v>35521</c:v>
                </c:pt>
                <c:pt idx="292">
                  <c:v>35551</c:v>
                </c:pt>
                <c:pt idx="293">
                  <c:v>35582</c:v>
                </c:pt>
                <c:pt idx="294">
                  <c:v>35612</c:v>
                </c:pt>
                <c:pt idx="295">
                  <c:v>35643</c:v>
                </c:pt>
                <c:pt idx="296">
                  <c:v>35674</c:v>
                </c:pt>
                <c:pt idx="297">
                  <c:v>35704</c:v>
                </c:pt>
                <c:pt idx="298">
                  <c:v>35735</c:v>
                </c:pt>
                <c:pt idx="299">
                  <c:v>35765</c:v>
                </c:pt>
                <c:pt idx="300">
                  <c:v>35796</c:v>
                </c:pt>
                <c:pt idx="301">
                  <c:v>35827</c:v>
                </c:pt>
                <c:pt idx="302">
                  <c:v>35855</c:v>
                </c:pt>
                <c:pt idx="303">
                  <c:v>35886</c:v>
                </c:pt>
                <c:pt idx="304">
                  <c:v>35916</c:v>
                </c:pt>
                <c:pt idx="305">
                  <c:v>35947</c:v>
                </c:pt>
                <c:pt idx="306">
                  <c:v>35977</c:v>
                </c:pt>
                <c:pt idx="307">
                  <c:v>36008</c:v>
                </c:pt>
                <c:pt idx="308">
                  <c:v>36039</c:v>
                </c:pt>
                <c:pt idx="309">
                  <c:v>36069</c:v>
                </c:pt>
                <c:pt idx="310">
                  <c:v>36100</c:v>
                </c:pt>
                <c:pt idx="311">
                  <c:v>36130</c:v>
                </c:pt>
                <c:pt idx="312">
                  <c:v>36161</c:v>
                </c:pt>
                <c:pt idx="313">
                  <c:v>36192</c:v>
                </c:pt>
                <c:pt idx="314">
                  <c:v>36220</c:v>
                </c:pt>
                <c:pt idx="315">
                  <c:v>36251</c:v>
                </c:pt>
                <c:pt idx="316">
                  <c:v>36281</c:v>
                </c:pt>
                <c:pt idx="317">
                  <c:v>36312</c:v>
                </c:pt>
                <c:pt idx="318">
                  <c:v>36342</c:v>
                </c:pt>
                <c:pt idx="319">
                  <c:v>36373</c:v>
                </c:pt>
                <c:pt idx="320">
                  <c:v>36404</c:v>
                </c:pt>
                <c:pt idx="321">
                  <c:v>36434</c:v>
                </c:pt>
                <c:pt idx="322">
                  <c:v>36465</c:v>
                </c:pt>
                <c:pt idx="323">
                  <c:v>36495</c:v>
                </c:pt>
                <c:pt idx="324">
                  <c:v>36526</c:v>
                </c:pt>
                <c:pt idx="325">
                  <c:v>36557</c:v>
                </c:pt>
                <c:pt idx="326">
                  <c:v>36586</c:v>
                </c:pt>
                <c:pt idx="327">
                  <c:v>36617</c:v>
                </c:pt>
                <c:pt idx="328">
                  <c:v>36647</c:v>
                </c:pt>
                <c:pt idx="329">
                  <c:v>36678</c:v>
                </c:pt>
                <c:pt idx="330">
                  <c:v>36708</c:v>
                </c:pt>
                <c:pt idx="331">
                  <c:v>36739</c:v>
                </c:pt>
                <c:pt idx="332">
                  <c:v>36770</c:v>
                </c:pt>
                <c:pt idx="333">
                  <c:v>36800</c:v>
                </c:pt>
                <c:pt idx="334">
                  <c:v>36831</c:v>
                </c:pt>
                <c:pt idx="335">
                  <c:v>36861</c:v>
                </c:pt>
                <c:pt idx="336">
                  <c:v>36892</c:v>
                </c:pt>
                <c:pt idx="337">
                  <c:v>36923</c:v>
                </c:pt>
                <c:pt idx="338">
                  <c:v>36951</c:v>
                </c:pt>
                <c:pt idx="339">
                  <c:v>36982</c:v>
                </c:pt>
                <c:pt idx="340">
                  <c:v>37012</c:v>
                </c:pt>
                <c:pt idx="341">
                  <c:v>37043</c:v>
                </c:pt>
                <c:pt idx="342">
                  <c:v>37073</c:v>
                </c:pt>
                <c:pt idx="343">
                  <c:v>37104</c:v>
                </c:pt>
                <c:pt idx="344">
                  <c:v>37135</c:v>
                </c:pt>
                <c:pt idx="345">
                  <c:v>37165</c:v>
                </c:pt>
                <c:pt idx="346">
                  <c:v>37196</c:v>
                </c:pt>
                <c:pt idx="347">
                  <c:v>37226</c:v>
                </c:pt>
                <c:pt idx="348">
                  <c:v>37257</c:v>
                </c:pt>
                <c:pt idx="349">
                  <c:v>37288</c:v>
                </c:pt>
                <c:pt idx="350">
                  <c:v>37316</c:v>
                </c:pt>
                <c:pt idx="351">
                  <c:v>37347</c:v>
                </c:pt>
                <c:pt idx="352">
                  <c:v>37377</c:v>
                </c:pt>
                <c:pt idx="353">
                  <c:v>37408</c:v>
                </c:pt>
                <c:pt idx="354">
                  <c:v>37438</c:v>
                </c:pt>
                <c:pt idx="355">
                  <c:v>37469</c:v>
                </c:pt>
                <c:pt idx="356">
                  <c:v>37500</c:v>
                </c:pt>
                <c:pt idx="357">
                  <c:v>37530</c:v>
                </c:pt>
                <c:pt idx="358">
                  <c:v>37561</c:v>
                </c:pt>
                <c:pt idx="359">
                  <c:v>37591</c:v>
                </c:pt>
                <c:pt idx="360">
                  <c:v>37622</c:v>
                </c:pt>
                <c:pt idx="361">
                  <c:v>37653</c:v>
                </c:pt>
                <c:pt idx="362">
                  <c:v>37681</c:v>
                </c:pt>
                <c:pt idx="363">
                  <c:v>37712</c:v>
                </c:pt>
                <c:pt idx="364">
                  <c:v>37742</c:v>
                </c:pt>
                <c:pt idx="365">
                  <c:v>37773</c:v>
                </c:pt>
                <c:pt idx="366">
                  <c:v>37803</c:v>
                </c:pt>
                <c:pt idx="367">
                  <c:v>37834</c:v>
                </c:pt>
                <c:pt idx="368">
                  <c:v>37865</c:v>
                </c:pt>
                <c:pt idx="369">
                  <c:v>37895</c:v>
                </c:pt>
                <c:pt idx="370">
                  <c:v>37926</c:v>
                </c:pt>
                <c:pt idx="371">
                  <c:v>37956</c:v>
                </c:pt>
                <c:pt idx="372">
                  <c:v>37987</c:v>
                </c:pt>
                <c:pt idx="373">
                  <c:v>38018</c:v>
                </c:pt>
                <c:pt idx="374">
                  <c:v>38047</c:v>
                </c:pt>
                <c:pt idx="375">
                  <c:v>38078</c:v>
                </c:pt>
                <c:pt idx="376">
                  <c:v>38108</c:v>
                </c:pt>
                <c:pt idx="377">
                  <c:v>38139</c:v>
                </c:pt>
                <c:pt idx="378">
                  <c:v>38169</c:v>
                </c:pt>
                <c:pt idx="379">
                  <c:v>38200</c:v>
                </c:pt>
                <c:pt idx="380">
                  <c:v>38231</c:v>
                </c:pt>
                <c:pt idx="381">
                  <c:v>38261</c:v>
                </c:pt>
                <c:pt idx="382">
                  <c:v>38292</c:v>
                </c:pt>
                <c:pt idx="383">
                  <c:v>38322</c:v>
                </c:pt>
                <c:pt idx="384">
                  <c:v>38353</c:v>
                </c:pt>
                <c:pt idx="385">
                  <c:v>38384</c:v>
                </c:pt>
                <c:pt idx="386">
                  <c:v>38412</c:v>
                </c:pt>
                <c:pt idx="387">
                  <c:v>38443</c:v>
                </c:pt>
                <c:pt idx="388">
                  <c:v>38473</c:v>
                </c:pt>
                <c:pt idx="389">
                  <c:v>38504</c:v>
                </c:pt>
                <c:pt idx="390">
                  <c:v>38534</c:v>
                </c:pt>
                <c:pt idx="391">
                  <c:v>38565</c:v>
                </c:pt>
                <c:pt idx="392">
                  <c:v>38596</c:v>
                </c:pt>
                <c:pt idx="393">
                  <c:v>38626</c:v>
                </c:pt>
                <c:pt idx="394">
                  <c:v>38657</c:v>
                </c:pt>
                <c:pt idx="395">
                  <c:v>38687</c:v>
                </c:pt>
                <c:pt idx="396">
                  <c:v>38718</c:v>
                </c:pt>
                <c:pt idx="397">
                  <c:v>38749</c:v>
                </c:pt>
                <c:pt idx="398">
                  <c:v>38777</c:v>
                </c:pt>
                <c:pt idx="399">
                  <c:v>38808</c:v>
                </c:pt>
                <c:pt idx="400">
                  <c:v>38838</c:v>
                </c:pt>
                <c:pt idx="401">
                  <c:v>38869</c:v>
                </c:pt>
                <c:pt idx="402">
                  <c:v>38899</c:v>
                </c:pt>
                <c:pt idx="403">
                  <c:v>38930</c:v>
                </c:pt>
                <c:pt idx="404">
                  <c:v>38961</c:v>
                </c:pt>
                <c:pt idx="405">
                  <c:v>38991</c:v>
                </c:pt>
                <c:pt idx="406">
                  <c:v>39022</c:v>
                </c:pt>
                <c:pt idx="407">
                  <c:v>39052</c:v>
                </c:pt>
                <c:pt idx="408">
                  <c:v>39083</c:v>
                </c:pt>
                <c:pt idx="409">
                  <c:v>39114</c:v>
                </c:pt>
                <c:pt idx="410">
                  <c:v>39142</c:v>
                </c:pt>
                <c:pt idx="411">
                  <c:v>39173</c:v>
                </c:pt>
                <c:pt idx="412">
                  <c:v>39203</c:v>
                </c:pt>
                <c:pt idx="413">
                  <c:v>39234</c:v>
                </c:pt>
                <c:pt idx="414">
                  <c:v>39264</c:v>
                </c:pt>
                <c:pt idx="415">
                  <c:v>39295</c:v>
                </c:pt>
                <c:pt idx="416">
                  <c:v>39326</c:v>
                </c:pt>
                <c:pt idx="417">
                  <c:v>39356</c:v>
                </c:pt>
                <c:pt idx="418">
                  <c:v>39387</c:v>
                </c:pt>
                <c:pt idx="419">
                  <c:v>39417</c:v>
                </c:pt>
                <c:pt idx="420">
                  <c:v>39448</c:v>
                </c:pt>
                <c:pt idx="421">
                  <c:v>39479</c:v>
                </c:pt>
                <c:pt idx="422">
                  <c:v>39508</c:v>
                </c:pt>
                <c:pt idx="423">
                  <c:v>39539</c:v>
                </c:pt>
                <c:pt idx="424">
                  <c:v>39569</c:v>
                </c:pt>
                <c:pt idx="425">
                  <c:v>39600</c:v>
                </c:pt>
                <c:pt idx="426">
                  <c:v>39630</c:v>
                </c:pt>
                <c:pt idx="427">
                  <c:v>39661</c:v>
                </c:pt>
                <c:pt idx="428">
                  <c:v>39692</c:v>
                </c:pt>
                <c:pt idx="429">
                  <c:v>39722</c:v>
                </c:pt>
                <c:pt idx="430">
                  <c:v>39753</c:v>
                </c:pt>
                <c:pt idx="431">
                  <c:v>39783</c:v>
                </c:pt>
                <c:pt idx="432">
                  <c:v>39814</c:v>
                </c:pt>
                <c:pt idx="433">
                  <c:v>39845</c:v>
                </c:pt>
                <c:pt idx="434">
                  <c:v>39873</c:v>
                </c:pt>
                <c:pt idx="435">
                  <c:v>39904</c:v>
                </c:pt>
                <c:pt idx="436">
                  <c:v>39934</c:v>
                </c:pt>
                <c:pt idx="437">
                  <c:v>39965</c:v>
                </c:pt>
                <c:pt idx="438">
                  <c:v>39995</c:v>
                </c:pt>
                <c:pt idx="439">
                  <c:v>40026</c:v>
                </c:pt>
                <c:pt idx="440">
                  <c:v>40057</c:v>
                </c:pt>
                <c:pt idx="441">
                  <c:v>40087</c:v>
                </c:pt>
                <c:pt idx="442">
                  <c:v>40118</c:v>
                </c:pt>
                <c:pt idx="443">
                  <c:v>40148</c:v>
                </c:pt>
                <c:pt idx="444">
                  <c:v>40179</c:v>
                </c:pt>
                <c:pt idx="445">
                  <c:v>40210</c:v>
                </c:pt>
                <c:pt idx="446">
                  <c:v>40238</c:v>
                </c:pt>
                <c:pt idx="447">
                  <c:v>40269</c:v>
                </c:pt>
                <c:pt idx="448">
                  <c:v>40299</c:v>
                </c:pt>
                <c:pt idx="449">
                  <c:v>40330</c:v>
                </c:pt>
                <c:pt idx="450">
                  <c:v>40360</c:v>
                </c:pt>
                <c:pt idx="451">
                  <c:v>40391</c:v>
                </c:pt>
                <c:pt idx="452">
                  <c:v>40422</c:v>
                </c:pt>
                <c:pt idx="453">
                  <c:v>40452</c:v>
                </c:pt>
                <c:pt idx="454">
                  <c:v>40483</c:v>
                </c:pt>
                <c:pt idx="455">
                  <c:v>40513</c:v>
                </c:pt>
                <c:pt idx="456">
                  <c:v>40544</c:v>
                </c:pt>
                <c:pt idx="457">
                  <c:v>40575</c:v>
                </c:pt>
                <c:pt idx="458">
                  <c:v>40603</c:v>
                </c:pt>
                <c:pt idx="459">
                  <c:v>40634</c:v>
                </c:pt>
                <c:pt idx="460">
                  <c:v>40664</c:v>
                </c:pt>
                <c:pt idx="461">
                  <c:v>40695</c:v>
                </c:pt>
                <c:pt idx="462">
                  <c:v>40725</c:v>
                </c:pt>
                <c:pt idx="463">
                  <c:v>40756</c:v>
                </c:pt>
                <c:pt idx="464">
                  <c:v>40787</c:v>
                </c:pt>
                <c:pt idx="465">
                  <c:v>40817</c:v>
                </c:pt>
                <c:pt idx="466">
                  <c:v>40848</c:v>
                </c:pt>
                <c:pt idx="467">
                  <c:v>40878</c:v>
                </c:pt>
                <c:pt idx="468">
                  <c:v>40909</c:v>
                </c:pt>
                <c:pt idx="469">
                  <c:v>40940</c:v>
                </c:pt>
                <c:pt idx="470">
                  <c:v>40969</c:v>
                </c:pt>
                <c:pt idx="471">
                  <c:v>41000</c:v>
                </c:pt>
                <c:pt idx="472">
                  <c:v>41030</c:v>
                </c:pt>
                <c:pt idx="473">
                  <c:v>41061</c:v>
                </c:pt>
                <c:pt idx="474">
                  <c:v>41091</c:v>
                </c:pt>
                <c:pt idx="475">
                  <c:v>41122</c:v>
                </c:pt>
                <c:pt idx="476">
                  <c:v>41153</c:v>
                </c:pt>
                <c:pt idx="477">
                  <c:v>41183</c:v>
                </c:pt>
                <c:pt idx="478">
                  <c:v>41214</c:v>
                </c:pt>
                <c:pt idx="479">
                  <c:v>41244</c:v>
                </c:pt>
                <c:pt idx="480">
                  <c:v>41275</c:v>
                </c:pt>
                <c:pt idx="481">
                  <c:v>41306</c:v>
                </c:pt>
                <c:pt idx="482">
                  <c:v>41334</c:v>
                </c:pt>
                <c:pt idx="483">
                  <c:v>41365</c:v>
                </c:pt>
                <c:pt idx="484">
                  <c:v>41395</c:v>
                </c:pt>
                <c:pt idx="485">
                  <c:v>41426</c:v>
                </c:pt>
                <c:pt idx="486">
                  <c:v>41456</c:v>
                </c:pt>
                <c:pt idx="487">
                  <c:v>41487</c:v>
                </c:pt>
                <c:pt idx="488">
                  <c:v>41518</c:v>
                </c:pt>
                <c:pt idx="489">
                  <c:v>41548</c:v>
                </c:pt>
                <c:pt idx="490">
                  <c:v>41579</c:v>
                </c:pt>
                <c:pt idx="491">
                  <c:v>41609</c:v>
                </c:pt>
                <c:pt idx="492">
                  <c:v>41640</c:v>
                </c:pt>
                <c:pt idx="493">
                  <c:v>41671</c:v>
                </c:pt>
                <c:pt idx="494">
                  <c:v>41699</c:v>
                </c:pt>
                <c:pt idx="495">
                  <c:v>41730</c:v>
                </c:pt>
                <c:pt idx="496">
                  <c:v>41760</c:v>
                </c:pt>
                <c:pt idx="497">
                  <c:v>41791</c:v>
                </c:pt>
                <c:pt idx="498">
                  <c:v>41821</c:v>
                </c:pt>
                <c:pt idx="499">
                  <c:v>41852</c:v>
                </c:pt>
                <c:pt idx="500">
                  <c:v>41883</c:v>
                </c:pt>
                <c:pt idx="501">
                  <c:v>41913</c:v>
                </c:pt>
                <c:pt idx="502">
                  <c:v>41944</c:v>
                </c:pt>
                <c:pt idx="503">
                  <c:v>41974</c:v>
                </c:pt>
                <c:pt idx="504">
                  <c:v>42005</c:v>
                </c:pt>
                <c:pt idx="505">
                  <c:v>42036</c:v>
                </c:pt>
                <c:pt idx="506">
                  <c:v>42064</c:v>
                </c:pt>
                <c:pt idx="507">
                  <c:v>42095</c:v>
                </c:pt>
                <c:pt idx="508">
                  <c:v>42125</c:v>
                </c:pt>
                <c:pt idx="509">
                  <c:v>42156</c:v>
                </c:pt>
                <c:pt idx="510">
                  <c:v>42186</c:v>
                </c:pt>
                <c:pt idx="511">
                  <c:v>42217</c:v>
                </c:pt>
                <c:pt idx="512">
                  <c:v>42248</c:v>
                </c:pt>
                <c:pt idx="513">
                  <c:v>42278</c:v>
                </c:pt>
                <c:pt idx="514">
                  <c:v>42309</c:v>
                </c:pt>
                <c:pt idx="515">
                  <c:v>42339</c:v>
                </c:pt>
                <c:pt idx="516">
                  <c:v>42370</c:v>
                </c:pt>
                <c:pt idx="517">
                  <c:v>42401</c:v>
                </c:pt>
                <c:pt idx="518">
                  <c:v>42430</c:v>
                </c:pt>
                <c:pt idx="519">
                  <c:v>42461</c:v>
                </c:pt>
                <c:pt idx="520">
                  <c:v>42491</c:v>
                </c:pt>
                <c:pt idx="521">
                  <c:v>42522</c:v>
                </c:pt>
                <c:pt idx="522">
                  <c:v>42552</c:v>
                </c:pt>
                <c:pt idx="523">
                  <c:v>42583</c:v>
                </c:pt>
                <c:pt idx="524">
                  <c:v>42614</c:v>
                </c:pt>
                <c:pt idx="525">
                  <c:v>42644</c:v>
                </c:pt>
                <c:pt idx="526">
                  <c:v>42675</c:v>
                </c:pt>
                <c:pt idx="527">
                  <c:v>42705</c:v>
                </c:pt>
                <c:pt idx="528">
                  <c:v>42736</c:v>
                </c:pt>
                <c:pt idx="529">
                  <c:v>42767</c:v>
                </c:pt>
                <c:pt idx="530">
                  <c:v>42795</c:v>
                </c:pt>
                <c:pt idx="531">
                  <c:v>42826</c:v>
                </c:pt>
                <c:pt idx="532">
                  <c:v>42856</c:v>
                </c:pt>
                <c:pt idx="533">
                  <c:v>42887</c:v>
                </c:pt>
                <c:pt idx="534">
                  <c:v>42917</c:v>
                </c:pt>
                <c:pt idx="535">
                  <c:v>42948</c:v>
                </c:pt>
                <c:pt idx="536">
                  <c:v>42979</c:v>
                </c:pt>
                <c:pt idx="537">
                  <c:v>43009</c:v>
                </c:pt>
                <c:pt idx="538">
                  <c:v>43040</c:v>
                </c:pt>
                <c:pt idx="539">
                  <c:v>43070</c:v>
                </c:pt>
                <c:pt idx="540">
                  <c:v>43101</c:v>
                </c:pt>
                <c:pt idx="541">
                  <c:v>43132</c:v>
                </c:pt>
                <c:pt idx="542">
                  <c:v>43160</c:v>
                </c:pt>
                <c:pt idx="543">
                  <c:v>43191</c:v>
                </c:pt>
                <c:pt idx="544">
                  <c:v>43221</c:v>
                </c:pt>
                <c:pt idx="545">
                  <c:v>43252</c:v>
                </c:pt>
                <c:pt idx="546">
                  <c:v>43282</c:v>
                </c:pt>
                <c:pt idx="547">
                  <c:v>43313</c:v>
                </c:pt>
                <c:pt idx="548">
                  <c:v>43344</c:v>
                </c:pt>
                <c:pt idx="549">
                  <c:v>43374</c:v>
                </c:pt>
                <c:pt idx="550">
                  <c:v>43405</c:v>
                </c:pt>
                <c:pt idx="551">
                  <c:v>43435</c:v>
                </c:pt>
                <c:pt idx="552">
                  <c:v>43466</c:v>
                </c:pt>
                <c:pt idx="553">
                  <c:v>43497</c:v>
                </c:pt>
                <c:pt idx="554">
                  <c:v>43525</c:v>
                </c:pt>
                <c:pt idx="555">
                  <c:v>43556</c:v>
                </c:pt>
                <c:pt idx="556">
                  <c:v>43586</c:v>
                </c:pt>
                <c:pt idx="557">
                  <c:v>43617</c:v>
                </c:pt>
                <c:pt idx="558">
                  <c:v>43647</c:v>
                </c:pt>
                <c:pt idx="559">
                  <c:v>43678</c:v>
                </c:pt>
                <c:pt idx="560">
                  <c:v>43709</c:v>
                </c:pt>
              </c:numCache>
            </c:numRef>
          </c:cat>
          <c:val>
            <c:numRef>
              <c:f>'indexb_m real'!$D$3:$D$563</c:f>
              <c:numCache>
                <c:formatCode>General</c:formatCode>
                <c:ptCount val="561"/>
                <c:pt idx="0">
                  <c:v>107.6163</c:v>
                </c:pt>
                <c:pt idx="1">
                  <c:v>103.0463</c:v>
                </c:pt>
                <c:pt idx="2">
                  <c:v>100</c:v>
                </c:pt>
                <c:pt idx="3">
                  <c:v>100.37609999999999</c:v>
                </c:pt>
                <c:pt idx="4">
                  <c:v>99.263400000000004</c:v>
                </c:pt>
                <c:pt idx="5">
                  <c:v>97.482900000000001</c:v>
                </c:pt>
                <c:pt idx="6">
                  <c:v>94.995199999999997</c:v>
                </c:pt>
                <c:pt idx="7">
                  <c:v>96.632499999999993</c:v>
                </c:pt>
                <c:pt idx="8">
                  <c:v>95.849199999999996</c:v>
                </c:pt>
                <c:pt idx="9">
                  <c:v>96.122299999999996</c:v>
                </c:pt>
                <c:pt idx="10">
                  <c:v>97.984099999999998</c:v>
                </c:pt>
                <c:pt idx="11">
                  <c:v>98.292400000000001</c:v>
                </c:pt>
                <c:pt idx="12">
                  <c:v>99.686999999999998</c:v>
                </c:pt>
                <c:pt idx="13">
                  <c:v>97.238699999999994</c:v>
                </c:pt>
                <c:pt idx="14">
                  <c:v>95.7774</c:v>
                </c:pt>
                <c:pt idx="15">
                  <c:v>94.153599999999997</c:v>
                </c:pt>
                <c:pt idx="16">
                  <c:v>93.658600000000007</c:v>
                </c:pt>
                <c:pt idx="17">
                  <c:v>94.422700000000006</c:v>
                </c:pt>
                <c:pt idx="18">
                  <c:v>94.561899999999994</c:v>
                </c:pt>
                <c:pt idx="19">
                  <c:v>95.938400000000001</c:v>
                </c:pt>
                <c:pt idx="20">
                  <c:v>96.491900000000001</c:v>
                </c:pt>
                <c:pt idx="21">
                  <c:v>95.845699999999994</c:v>
                </c:pt>
                <c:pt idx="22">
                  <c:v>95.147199999999998</c:v>
                </c:pt>
                <c:pt idx="23">
                  <c:v>94.6965</c:v>
                </c:pt>
                <c:pt idx="24">
                  <c:v>93.975200000000001</c:v>
                </c:pt>
                <c:pt idx="25">
                  <c:v>92.8476</c:v>
                </c:pt>
                <c:pt idx="26">
                  <c:v>92.289199999999994</c:v>
                </c:pt>
                <c:pt idx="27">
                  <c:v>92.8</c:v>
                </c:pt>
                <c:pt idx="28">
                  <c:v>92.393500000000003</c:v>
                </c:pt>
                <c:pt idx="29">
                  <c:v>92.664500000000004</c:v>
                </c:pt>
                <c:pt idx="30">
                  <c:v>95.062200000000004</c:v>
                </c:pt>
                <c:pt idx="31">
                  <c:v>96.0261</c:v>
                </c:pt>
                <c:pt idx="32">
                  <c:v>96.5565</c:v>
                </c:pt>
                <c:pt idx="33">
                  <c:v>96.302000000000007</c:v>
                </c:pt>
                <c:pt idx="34">
                  <c:v>96.154700000000005</c:v>
                </c:pt>
                <c:pt idx="35">
                  <c:v>96.352099999999993</c:v>
                </c:pt>
                <c:pt idx="36">
                  <c:v>95.419700000000006</c:v>
                </c:pt>
                <c:pt idx="37">
                  <c:v>94.613299999999995</c:v>
                </c:pt>
                <c:pt idx="38">
                  <c:v>94.505399999999995</c:v>
                </c:pt>
                <c:pt idx="39">
                  <c:v>94.475499999999997</c:v>
                </c:pt>
                <c:pt idx="40">
                  <c:v>94.547300000000007</c:v>
                </c:pt>
                <c:pt idx="41">
                  <c:v>94.559399999999997</c:v>
                </c:pt>
                <c:pt idx="42">
                  <c:v>94.105199999999996</c:v>
                </c:pt>
                <c:pt idx="43">
                  <c:v>93.870800000000003</c:v>
                </c:pt>
                <c:pt idx="44">
                  <c:v>94.378</c:v>
                </c:pt>
                <c:pt idx="45">
                  <c:v>94.419200000000004</c:v>
                </c:pt>
                <c:pt idx="46">
                  <c:v>94.789699999999996</c:v>
                </c:pt>
                <c:pt idx="47">
                  <c:v>94.446299999999994</c:v>
                </c:pt>
                <c:pt idx="48">
                  <c:v>93.718800000000002</c:v>
                </c:pt>
                <c:pt idx="49">
                  <c:v>94.267499999999998</c:v>
                </c:pt>
                <c:pt idx="50">
                  <c:v>94.278000000000006</c:v>
                </c:pt>
                <c:pt idx="51">
                  <c:v>94.019900000000007</c:v>
                </c:pt>
                <c:pt idx="52">
                  <c:v>93.803399999999996</c:v>
                </c:pt>
                <c:pt idx="53">
                  <c:v>93.6601</c:v>
                </c:pt>
                <c:pt idx="54">
                  <c:v>92.742099999999994</c:v>
                </c:pt>
                <c:pt idx="55">
                  <c:v>92.867800000000003</c:v>
                </c:pt>
                <c:pt idx="56">
                  <c:v>92.708399999999997</c:v>
                </c:pt>
                <c:pt idx="57">
                  <c:v>91.721500000000006</c:v>
                </c:pt>
                <c:pt idx="58">
                  <c:v>91.109099999999998</c:v>
                </c:pt>
                <c:pt idx="59">
                  <c:v>89.705399999999997</c:v>
                </c:pt>
                <c:pt idx="60">
                  <c:v>89.068600000000004</c:v>
                </c:pt>
                <c:pt idx="61">
                  <c:v>88.978700000000003</c:v>
                </c:pt>
                <c:pt idx="62">
                  <c:v>88.555899999999994</c:v>
                </c:pt>
                <c:pt idx="63">
                  <c:v>88.638199999999998</c:v>
                </c:pt>
                <c:pt idx="64">
                  <c:v>89.624300000000005</c:v>
                </c:pt>
                <c:pt idx="65">
                  <c:v>88.790300000000002</c:v>
                </c:pt>
                <c:pt idx="66">
                  <c:v>86.908299999999997</c:v>
                </c:pt>
                <c:pt idx="67">
                  <c:v>85.163499999999999</c:v>
                </c:pt>
                <c:pt idx="68">
                  <c:v>85.618899999999996</c:v>
                </c:pt>
                <c:pt idx="69">
                  <c:v>84.132599999999996</c:v>
                </c:pt>
                <c:pt idx="70">
                  <c:v>85.924700000000001</c:v>
                </c:pt>
                <c:pt idx="71">
                  <c:v>86.229500000000002</c:v>
                </c:pt>
                <c:pt idx="72">
                  <c:v>86.239000000000004</c:v>
                </c:pt>
                <c:pt idx="73">
                  <c:v>87.081500000000005</c:v>
                </c:pt>
                <c:pt idx="74">
                  <c:v>87.279600000000002</c:v>
                </c:pt>
                <c:pt idx="75">
                  <c:v>88.227800000000002</c:v>
                </c:pt>
                <c:pt idx="76">
                  <c:v>89.269900000000007</c:v>
                </c:pt>
                <c:pt idx="77">
                  <c:v>89.456599999999995</c:v>
                </c:pt>
                <c:pt idx="78">
                  <c:v>87.811099999999996</c:v>
                </c:pt>
                <c:pt idx="79">
                  <c:v>88.261399999999995</c:v>
                </c:pt>
                <c:pt idx="80">
                  <c:v>88.290999999999997</c:v>
                </c:pt>
                <c:pt idx="81">
                  <c:v>89.181100000000001</c:v>
                </c:pt>
                <c:pt idx="82">
                  <c:v>90.290099999999995</c:v>
                </c:pt>
                <c:pt idx="83">
                  <c:v>89.588399999999993</c:v>
                </c:pt>
                <c:pt idx="84">
                  <c:v>88.874300000000005</c:v>
                </c:pt>
                <c:pt idx="85">
                  <c:v>89.673599999999993</c:v>
                </c:pt>
                <c:pt idx="86">
                  <c:v>92.482799999999997</c:v>
                </c:pt>
                <c:pt idx="87">
                  <c:v>93.206100000000006</c:v>
                </c:pt>
                <c:pt idx="88">
                  <c:v>90.264099999999999</c:v>
                </c:pt>
                <c:pt idx="89">
                  <c:v>88.923100000000005</c:v>
                </c:pt>
                <c:pt idx="90">
                  <c:v>88.042199999999994</c:v>
                </c:pt>
                <c:pt idx="91">
                  <c:v>88.757599999999996</c:v>
                </c:pt>
                <c:pt idx="92">
                  <c:v>88.135900000000007</c:v>
                </c:pt>
                <c:pt idx="93">
                  <c:v>88.308499999999995</c:v>
                </c:pt>
                <c:pt idx="94">
                  <c:v>89.752799999999993</c:v>
                </c:pt>
                <c:pt idx="95">
                  <c:v>90.621200000000002</c:v>
                </c:pt>
                <c:pt idx="96">
                  <c:v>89.747</c:v>
                </c:pt>
                <c:pt idx="97">
                  <c:v>92.139600000000002</c:v>
                </c:pt>
                <c:pt idx="98">
                  <c:v>92.301599999999993</c:v>
                </c:pt>
                <c:pt idx="99">
                  <c:v>93.886200000000002</c:v>
                </c:pt>
                <c:pt idx="100">
                  <c:v>96.383399999999995</c:v>
                </c:pt>
                <c:pt idx="101">
                  <c:v>98.346999999999994</c:v>
                </c:pt>
                <c:pt idx="102">
                  <c:v>100.4525</c:v>
                </c:pt>
                <c:pt idx="103">
                  <c:v>101.94199999999999</c:v>
                </c:pt>
                <c:pt idx="104">
                  <c:v>99.946600000000004</c:v>
                </c:pt>
                <c:pt idx="105">
                  <c:v>99.180999999999997</c:v>
                </c:pt>
                <c:pt idx="106">
                  <c:v>97.4602</c:v>
                </c:pt>
                <c:pt idx="107">
                  <c:v>97.197199999999995</c:v>
                </c:pt>
                <c:pt idx="108">
                  <c:v>98.190799999999996</c:v>
                </c:pt>
                <c:pt idx="109">
                  <c:v>100.9646</c:v>
                </c:pt>
                <c:pt idx="110">
                  <c:v>103.2159</c:v>
                </c:pt>
                <c:pt idx="111">
                  <c:v>103.7003</c:v>
                </c:pt>
                <c:pt idx="112">
                  <c:v>102.52160000000001</c:v>
                </c:pt>
                <c:pt idx="113">
                  <c:v>106.9162</c:v>
                </c:pt>
                <c:pt idx="114">
                  <c:v>108.4782</c:v>
                </c:pt>
                <c:pt idx="115">
                  <c:v>110.309</c:v>
                </c:pt>
                <c:pt idx="116">
                  <c:v>110.83929999999999</c:v>
                </c:pt>
                <c:pt idx="117">
                  <c:v>110.9736</c:v>
                </c:pt>
                <c:pt idx="118">
                  <c:v>110.0411</c:v>
                </c:pt>
                <c:pt idx="119">
                  <c:v>107.04730000000001</c:v>
                </c:pt>
                <c:pt idx="120">
                  <c:v>106.25539999999999</c:v>
                </c:pt>
                <c:pt idx="121">
                  <c:v>107.1576</c:v>
                </c:pt>
                <c:pt idx="122">
                  <c:v>107.7236</c:v>
                </c:pt>
                <c:pt idx="123">
                  <c:v>109.06619999999999</c:v>
                </c:pt>
                <c:pt idx="124">
                  <c:v>109.2919</c:v>
                </c:pt>
                <c:pt idx="125">
                  <c:v>110.77500000000001</c:v>
                </c:pt>
                <c:pt idx="126">
                  <c:v>111.4945</c:v>
                </c:pt>
                <c:pt idx="127">
                  <c:v>113.0205</c:v>
                </c:pt>
                <c:pt idx="128">
                  <c:v>113.23739999999999</c:v>
                </c:pt>
                <c:pt idx="129">
                  <c:v>112.01309999999999</c:v>
                </c:pt>
                <c:pt idx="130">
                  <c:v>112.923</c:v>
                </c:pt>
                <c:pt idx="131">
                  <c:v>113.8445</c:v>
                </c:pt>
                <c:pt idx="132">
                  <c:v>114.60550000000001</c:v>
                </c:pt>
                <c:pt idx="133">
                  <c:v>113.5316</c:v>
                </c:pt>
                <c:pt idx="134">
                  <c:v>112.44840000000001</c:v>
                </c:pt>
                <c:pt idx="135">
                  <c:v>113.3805</c:v>
                </c:pt>
                <c:pt idx="136">
                  <c:v>115.3995</c:v>
                </c:pt>
                <c:pt idx="137">
                  <c:v>116.20010000000001</c:v>
                </c:pt>
                <c:pt idx="138">
                  <c:v>119.25060000000001</c:v>
                </c:pt>
                <c:pt idx="139">
                  <c:v>119.5493</c:v>
                </c:pt>
                <c:pt idx="140">
                  <c:v>122.18770000000001</c:v>
                </c:pt>
                <c:pt idx="141">
                  <c:v>123.26390000000001</c:v>
                </c:pt>
                <c:pt idx="142">
                  <c:v>121.71810000000001</c:v>
                </c:pt>
                <c:pt idx="143">
                  <c:v>123.4008</c:v>
                </c:pt>
                <c:pt idx="144">
                  <c:v>124.7606</c:v>
                </c:pt>
                <c:pt idx="145">
                  <c:v>128.0333</c:v>
                </c:pt>
                <c:pt idx="146">
                  <c:v>128.43700000000001</c:v>
                </c:pt>
                <c:pt idx="147">
                  <c:v>125.0959</c:v>
                </c:pt>
                <c:pt idx="148">
                  <c:v>125.8475</c:v>
                </c:pt>
                <c:pt idx="149">
                  <c:v>124.9419</c:v>
                </c:pt>
                <c:pt idx="150">
                  <c:v>121.8663</c:v>
                </c:pt>
                <c:pt idx="151">
                  <c:v>121.36499999999999</c:v>
                </c:pt>
                <c:pt idx="152">
                  <c:v>122.3699</c:v>
                </c:pt>
                <c:pt idx="153">
                  <c:v>117.81310000000001</c:v>
                </c:pt>
                <c:pt idx="154">
                  <c:v>116.4606</c:v>
                </c:pt>
                <c:pt idx="155">
                  <c:v>115.7897</c:v>
                </c:pt>
                <c:pt idx="156">
                  <c:v>114.81610000000001</c:v>
                </c:pt>
                <c:pt idx="157">
                  <c:v>111.4143</c:v>
                </c:pt>
                <c:pt idx="158">
                  <c:v>109.3646</c:v>
                </c:pt>
                <c:pt idx="159">
                  <c:v>108.38209999999999</c:v>
                </c:pt>
                <c:pt idx="160">
                  <c:v>106.6678</c:v>
                </c:pt>
                <c:pt idx="161">
                  <c:v>107.6583</c:v>
                </c:pt>
                <c:pt idx="162">
                  <c:v>105.78270000000001</c:v>
                </c:pt>
                <c:pt idx="163">
                  <c:v>104.45359999999999</c:v>
                </c:pt>
                <c:pt idx="164">
                  <c:v>104.6759</c:v>
                </c:pt>
                <c:pt idx="165">
                  <c:v>104.7689</c:v>
                </c:pt>
                <c:pt idx="166">
                  <c:v>105.711</c:v>
                </c:pt>
                <c:pt idx="167">
                  <c:v>105.0487</c:v>
                </c:pt>
                <c:pt idx="168">
                  <c:v>102.187</c:v>
                </c:pt>
                <c:pt idx="169">
                  <c:v>101.25700000000001</c:v>
                </c:pt>
                <c:pt idx="170">
                  <c:v>100.7107</c:v>
                </c:pt>
                <c:pt idx="171">
                  <c:v>98.666300000000007</c:v>
                </c:pt>
                <c:pt idx="172">
                  <c:v>98.065299999999993</c:v>
                </c:pt>
                <c:pt idx="173">
                  <c:v>99.141000000000005</c:v>
                </c:pt>
                <c:pt idx="174">
                  <c:v>100.2709</c:v>
                </c:pt>
                <c:pt idx="175">
                  <c:v>99.863100000000003</c:v>
                </c:pt>
                <c:pt idx="176">
                  <c:v>98.434700000000007</c:v>
                </c:pt>
                <c:pt idx="177">
                  <c:v>98.109800000000007</c:v>
                </c:pt>
                <c:pt idx="178">
                  <c:v>94.806399999999996</c:v>
                </c:pt>
                <c:pt idx="179">
                  <c:v>92.369900000000001</c:v>
                </c:pt>
                <c:pt idx="180">
                  <c:v>92.135000000000005</c:v>
                </c:pt>
                <c:pt idx="181">
                  <c:v>92.515100000000004</c:v>
                </c:pt>
                <c:pt idx="182">
                  <c:v>91.250699999999995</c:v>
                </c:pt>
                <c:pt idx="183">
                  <c:v>90.492699999999999</c:v>
                </c:pt>
                <c:pt idx="184">
                  <c:v>90.703299999999999</c:v>
                </c:pt>
                <c:pt idx="185">
                  <c:v>91.803299999999993</c:v>
                </c:pt>
                <c:pt idx="186">
                  <c:v>93.784199999999998</c:v>
                </c:pt>
                <c:pt idx="187">
                  <c:v>94.585899999999995</c:v>
                </c:pt>
                <c:pt idx="188">
                  <c:v>94.730800000000002</c:v>
                </c:pt>
                <c:pt idx="189">
                  <c:v>92.647499999999994</c:v>
                </c:pt>
                <c:pt idx="190">
                  <c:v>90.376000000000005</c:v>
                </c:pt>
                <c:pt idx="191">
                  <c:v>89.846599999999995</c:v>
                </c:pt>
                <c:pt idx="192">
                  <c:v>91.272300000000001</c:v>
                </c:pt>
                <c:pt idx="193">
                  <c:v>91.424499999999995</c:v>
                </c:pt>
                <c:pt idx="194">
                  <c:v>92.730599999999995</c:v>
                </c:pt>
                <c:pt idx="195">
                  <c:v>93.090800000000002</c:v>
                </c:pt>
                <c:pt idx="196">
                  <c:v>94.794399999999996</c:v>
                </c:pt>
                <c:pt idx="197">
                  <c:v>96.225200000000001</c:v>
                </c:pt>
                <c:pt idx="198">
                  <c:v>94.531000000000006</c:v>
                </c:pt>
                <c:pt idx="199">
                  <c:v>94.746200000000002</c:v>
                </c:pt>
                <c:pt idx="200">
                  <c:v>95.408299999999997</c:v>
                </c:pt>
                <c:pt idx="201">
                  <c:v>94.064599999999999</c:v>
                </c:pt>
                <c:pt idx="202">
                  <c:v>94.082899999999995</c:v>
                </c:pt>
                <c:pt idx="203">
                  <c:v>93.174599999999998</c:v>
                </c:pt>
                <c:pt idx="204">
                  <c:v>92.847399999999993</c:v>
                </c:pt>
                <c:pt idx="205">
                  <c:v>92.966700000000003</c:v>
                </c:pt>
                <c:pt idx="206">
                  <c:v>94.101799999999997</c:v>
                </c:pt>
                <c:pt idx="207">
                  <c:v>94.006799999999998</c:v>
                </c:pt>
                <c:pt idx="208">
                  <c:v>93.009900000000002</c:v>
                </c:pt>
                <c:pt idx="209">
                  <c:v>93.307299999999998</c:v>
                </c:pt>
                <c:pt idx="210">
                  <c:v>91.656700000000001</c:v>
                </c:pt>
                <c:pt idx="211">
                  <c:v>90.2483</c:v>
                </c:pt>
                <c:pt idx="212">
                  <c:v>89.349000000000004</c:v>
                </c:pt>
                <c:pt idx="213">
                  <c:v>87.5899</c:v>
                </c:pt>
                <c:pt idx="214">
                  <c:v>87.357699999999994</c:v>
                </c:pt>
                <c:pt idx="215">
                  <c:v>88.231899999999996</c:v>
                </c:pt>
                <c:pt idx="216">
                  <c:v>87.979200000000006</c:v>
                </c:pt>
                <c:pt idx="217">
                  <c:v>86.880700000000004</c:v>
                </c:pt>
                <c:pt idx="218">
                  <c:v>89.778099999999995</c:v>
                </c:pt>
                <c:pt idx="219">
                  <c:v>90.746300000000005</c:v>
                </c:pt>
                <c:pt idx="220">
                  <c:v>91.074200000000005</c:v>
                </c:pt>
                <c:pt idx="221">
                  <c:v>92.212000000000003</c:v>
                </c:pt>
                <c:pt idx="222">
                  <c:v>91.9833</c:v>
                </c:pt>
                <c:pt idx="223">
                  <c:v>91.004800000000003</c:v>
                </c:pt>
                <c:pt idx="224">
                  <c:v>90.000399999999999</c:v>
                </c:pt>
                <c:pt idx="225">
                  <c:v>89.316400000000002</c:v>
                </c:pt>
                <c:pt idx="226">
                  <c:v>87.996200000000002</c:v>
                </c:pt>
                <c:pt idx="227">
                  <c:v>87.175799999999995</c:v>
                </c:pt>
                <c:pt idx="228">
                  <c:v>86.919799999999995</c:v>
                </c:pt>
                <c:pt idx="229">
                  <c:v>87.994</c:v>
                </c:pt>
                <c:pt idx="230">
                  <c:v>89.706500000000005</c:v>
                </c:pt>
                <c:pt idx="231">
                  <c:v>89.179000000000002</c:v>
                </c:pt>
                <c:pt idx="232">
                  <c:v>88.298100000000005</c:v>
                </c:pt>
                <c:pt idx="233">
                  <c:v>87.141000000000005</c:v>
                </c:pt>
                <c:pt idx="234">
                  <c:v>85.901600000000002</c:v>
                </c:pt>
                <c:pt idx="235">
                  <c:v>85.407899999999998</c:v>
                </c:pt>
                <c:pt idx="236">
                  <c:v>85.655900000000003</c:v>
                </c:pt>
                <c:pt idx="237">
                  <c:v>87.319900000000004</c:v>
                </c:pt>
                <c:pt idx="238">
                  <c:v>89.916499999999999</c:v>
                </c:pt>
                <c:pt idx="239">
                  <c:v>89.982699999999994</c:v>
                </c:pt>
                <c:pt idx="240">
                  <c:v>90.628100000000003</c:v>
                </c:pt>
                <c:pt idx="241">
                  <c:v>90.712199999999996</c:v>
                </c:pt>
                <c:pt idx="242">
                  <c:v>90.070499999999996</c:v>
                </c:pt>
                <c:pt idx="243">
                  <c:v>88.280299999999997</c:v>
                </c:pt>
                <c:pt idx="244">
                  <c:v>88.149500000000003</c:v>
                </c:pt>
                <c:pt idx="245">
                  <c:v>88.393600000000006</c:v>
                </c:pt>
                <c:pt idx="246">
                  <c:v>89.069100000000006</c:v>
                </c:pt>
                <c:pt idx="247">
                  <c:v>88.662300000000002</c:v>
                </c:pt>
                <c:pt idx="248">
                  <c:v>88.095600000000005</c:v>
                </c:pt>
                <c:pt idx="249">
                  <c:v>88.766599999999997</c:v>
                </c:pt>
                <c:pt idx="250">
                  <c:v>89.398300000000006</c:v>
                </c:pt>
                <c:pt idx="251">
                  <c:v>89.313599999999994</c:v>
                </c:pt>
                <c:pt idx="252">
                  <c:v>91.364800000000002</c:v>
                </c:pt>
                <c:pt idx="253">
                  <c:v>90.817400000000006</c:v>
                </c:pt>
                <c:pt idx="254">
                  <c:v>90.818100000000001</c:v>
                </c:pt>
                <c:pt idx="255">
                  <c:v>90.681200000000004</c:v>
                </c:pt>
                <c:pt idx="256">
                  <c:v>89.918499999999995</c:v>
                </c:pt>
                <c:pt idx="257">
                  <c:v>89.606499999999997</c:v>
                </c:pt>
                <c:pt idx="258">
                  <c:v>88.290800000000004</c:v>
                </c:pt>
                <c:pt idx="259">
                  <c:v>88.031999999999996</c:v>
                </c:pt>
                <c:pt idx="260">
                  <c:v>87.024500000000003</c:v>
                </c:pt>
                <c:pt idx="261">
                  <c:v>86.3095</c:v>
                </c:pt>
                <c:pt idx="262">
                  <c:v>86.492999999999995</c:v>
                </c:pt>
                <c:pt idx="263">
                  <c:v>88.124899999999997</c:v>
                </c:pt>
                <c:pt idx="264">
                  <c:v>89.582499999999996</c:v>
                </c:pt>
                <c:pt idx="265">
                  <c:v>88.907700000000006</c:v>
                </c:pt>
                <c:pt idx="266">
                  <c:v>87.782399999999996</c:v>
                </c:pt>
                <c:pt idx="267">
                  <c:v>84.756399999999999</c:v>
                </c:pt>
                <c:pt idx="268">
                  <c:v>84.299800000000005</c:v>
                </c:pt>
                <c:pt idx="269">
                  <c:v>84.234399999999994</c:v>
                </c:pt>
                <c:pt idx="270">
                  <c:v>84.048900000000003</c:v>
                </c:pt>
                <c:pt idx="271">
                  <c:v>85.928100000000001</c:v>
                </c:pt>
                <c:pt idx="272">
                  <c:v>86.802300000000002</c:v>
                </c:pt>
                <c:pt idx="273">
                  <c:v>86.683899999999994</c:v>
                </c:pt>
                <c:pt idx="274">
                  <c:v>87.443100000000001</c:v>
                </c:pt>
                <c:pt idx="275">
                  <c:v>87.672700000000006</c:v>
                </c:pt>
                <c:pt idx="276">
                  <c:v>88.278400000000005</c:v>
                </c:pt>
                <c:pt idx="277">
                  <c:v>88.186499999999995</c:v>
                </c:pt>
                <c:pt idx="278">
                  <c:v>88.250900000000001</c:v>
                </c:pt>
                <c:pt idx="279">
                  <c:v>88.270099999999999</c:v>
                </c:pt>
                <c:pt idx="280">
                  <c:v>88.509100000000004</c:v>
                </c:pt>
                <c:pt idx="281">
                  <c:v>88.786699999999996</c:v>
                </c:pt>
                <c:pt idx="282">
                  <c:v>88.698899999999995</c:v>
                </c:pt>
                <c:pt idx="283">
                  <c:v>88.099400000000003</c:v>
                </c:pt>
                <c:pt idx="284">
                  <c:v>88.5077</c:v>
                </c:pt>
                <c:pt idx="285">
                  <c:v>88.9773</c:v>
                </c:pt>
                <c:pt idx="286">
                  <c:v>88.536799999999999</c:v>
                </c:pt>
                <c:pt idx="287">
                  <c:v>89.085499999999996</c:v>
                </c:pt>
                <c:pt idx="288">
                  <c:v>89.846000000000004</c:v>
                </c:pt>
                <c:pt idx="289">
                  <c:v>91.3934</c:v>
                </c:pt>
                <c:pt idx="290">
                  <c:v>92.309200000000004</c:v>
                </c:pt>
                <c:pt idx="291">
                  <c:v>92.665400000000005</c:v>
                </c:pt>
                <c:pt idx="292">
                  <c:v>91.575299999999999</c:v>
                </c:pt>
                <c:pt idx="293">
                  <c:v>91.135400000000004</c:v>
                </c:pt>
                <c:pt idx="294">
                  <c:v>92.160399999999996</c:v>
                </c:pt>
                <c:pt idx="295">
                  <c:v>93.711299999999994</c:v>
                </c:pt>
                <c:pt idx="296">
                  <c:v>93.953199999999995</c:v>
                </c:pt>
                <c:pt idx="297">
                  <c:v>94.614099999999993</c:v>
                </c:pt>
                <c:pt idx="298">
                  <c:v>95.997200000000007</c:v>
                </c:pt>
                <c:pt idx="299">
                  <c:v>99.362399999999994</c:v>
                </c:pt>
                <c:pt idx="300">
                  <c:v>102.1075</c:v>
                </c:pt>
                <c:pt idx="301">
                  <c:v>100.3897</c:v>
                </c:pt>
                <c:pt idx="302">
                  <c:v>100.0598</c:v>
                </c:pt>
                <c:pt idx="303">
                  <c:v>99.784499999999994</c:v>
                </c:pt>
                <c:pt idx="304">
                  <c:v>100.562</c:v>
                </c:pt>
                <c:pt idx="305">
                  <c:v>102.727</c:v>
                </c:pt>
                <c:pt idx="306">
                  <c:v>103.0308</c:v>
                </c:pt>
                <c:pt idx="307">
                  <c:v>104.6407</c:v>
                </c:pt>
                <c:pt idx="308">
                  <c:v>102.83710000000001</c:v>
                </c:pt>
                <c:pt idx="309">
                  <c:v>99.945999999999998</c:v>
                </c:pt>
                <c:pt idx="310">
                  <c:v>99.607600000000005</c:v>
                </c:pt>
                <c:pt idx="311">
                  <c:v>98.710599999999999</c:v>
                </c:pt>
                <c:pt idx="312">
                  <c:v>98.7881</c:v>
                </c:pt>
                <c:pt idx="313">
                  <c:v>100.0074</c:v>
                </c:pt>
                <c:pt idx="314">
                  <c:v>101.09529999999999</c:v>
                </c:pt>
                <c:pt idx="315">
                  <c:v>101.0003</c:v>
                </c:pt>
                <c:pt idx="316">
                  <c:v>100.7217</c:v>
                </c:pt>
                <c:pt idx="317">
                  <c:v>101.1465</c:v>
                </c:pt>
                <c:pt idx="318">
                  <c:v>101.4135</c:v>
                </c:pt>
                <c:pt idx="319">
                  <c:v>100.422</c:v>
                </c:pt>
                <c:pt idx="320">
                  <c:v>100.00149999999999</c:v>
                </c:pt>
                <c:pt idx="321">
                  <c:v>99.520600000000002</c:v>
                </c:pt>
                <c:pt idx="322">
                  <c:v>99.8155</c:v>
                </c:pt>
                <c:pt idx="323">
                  <c:v>99.931799999999996</c:v>
                </c:pt>
                <c:pt idx="324">
                  <c:v>99.874899999999997</c:v>
                </c:pt>
                <c:pt idx="325">
                  <c:v>101.2383</c:v>
                </c:pt>
                <c:pt idx="326">
                  <c:v>101.712</c:v>
                </c:pt>
                <c:pt idx="327">
                  <c:v>102.2821</c:v>
                </c:pt>
                <c:pt idx="328">
                  <c:v>104.5115</c:v>
                </c:pt>
                <c:pt idx="329">
                  <c:v>103.61490000000001</c:v>
                </c:pt>
                <c:pt idx="330">
                  <c:v>103.8845</c:v>
                </c:pt>
                <c:pt idx="331">
                  <c:v>104.3635</c:v>
                </c:pt>
                <c:pt idx="332">
                  <c:v>105.83759999999999</c:v>
                </c:pt>
                <c:pt idx="333">
                  <c:v>107.33540000000001</c:v>
                </c:pt>
                <c:pt idx="334">
                  <c:v>107.9473</c:v>
                </c:pt>
                <c:pt idx="335">
                  <c:v>107.1074</c:v>
                </c:pt>
                <c:pt idx="336">
                  <c:v>107.4686</c:v>
                </c:pt>
                <c:pt idx="337">
                  <c:v>108.2795</c:v>
                </c:pt>
                <c:pt idx="338">
                  <c:v>109.87139999999999</c:v>
                </c:pt>
                <c:pt idx="339">
                  <c:v>110.50490000000001</c:v>
                </c:pt>
                <c:pt idx="340">
                  <c:v>110.5479</c:v>
                </c:pt>
                <c:pt idx="341">
                  <c:v>111.363</c:v>
                </c:pt>
                <c:pt idx="342">
                  <c:v>111.4851</c:v>
                </c:pt>
                <c:pt idx="343">
                  <c:v>109.515</c:v>
                </c:pt>
                <c:pt idx="344">
                  <c:v>110.127</c:v>
                </c:pt>
                <c:pt idx="345">
                  <c:v>110.52460000000001</c:v>
                </c:pt>
                <c:pt idx="346">
                  <c:v>110.9961</c:v>
                </c:pt>
                <c:pt idx="347">
                  <c:v>110.94799999999999</c:v>
                </c:pt>
                <c:pt idx="348">
                  <c:v>112.17610000000001</c:v>
                </c:pt>
                <c:pt idx="349">
                  <c:v>112.7666</c:v>
                </c:pt>
                <c:pt idx="350">
                  <c:v>112.1546</c:v>
                </c:pt>
                <c:pt idx="351">
                  <c:v>111.9265</c:v>
                </c:pt>
                <c:pt idx="352">
                  <c:v>110.4188</c:v>
                </c:pt>
                <c:pt idx="353">
                  <c:v>108.9552</c:v>
                </c:pt>
                <c:pt idx="354">
                  <c:v>107.36360000000001</c:v>
                </c:pt>
                <c:pt idx="355">
                  <c:v>108.6525</c:v>
                </c:pt>
                <c:pt idx="356">
                  <c:v>109.4872</c:v>
                </c:pt>
                <c:pt idx="357">
                  <c:v>110.2834</c:v>
                </c:pt>
                <c:pt idx="358">
                  <c:v>109.0578</c:v>
                </c:pt>
                <c:pt idx="359">
                  <c:v>108.4821</c:v>
                </c:pt>
                <c:pt idx="360">
                  <c:v>107.1828</c:v>
                </c:pt>
                <c:pt idx="361">
                  <c:v>107.3223</c:v>
                </c:pt>
                <c:pt idx="362">
                  <c:v>106.8336</c:v>
                </c:pt>
                <c:pt idx="363">
                  <c:v>105.6644</c:v>
                </c:pt>
                <c:pt idx="364">
                  <c:v>102.1189</c:v>
                </c:pt>
                <c:pt idx="365">
                  <c:v>101.6131</c:v>
                </c:pt>
                <c:pt idx="366">
                  <c:v>102.8771</c:v>
                </c:pt>
                <c:pt idx="367">
                  <c:v>104.23950000000001</c:v>
                </c:pt>
                <c:pt idx="368">
                  <c:v>103.1781</c:v>
                </c:pt>
                <c:pt idx="369">
                  <c:v>100.8663</c:v>
                </c:pt>
                <c:pt idx="370">
                  <c:v>100.4683</c:v>
                </c:pt>
                <c:pt idx="371">
                  <c:v>99.121399999999994</c:v>
                </c:pt>
                <c:pt idx="372">
                  <c:v>97.647800000000004</c:v>
                </c:pt>
                <c:pt idx="373">
                  <c:v>98.246099999999998</c:v>
                </c:pt>
                <c:pt idx="374">
                  <c:v>99.155500000000004</c:v>
                </c:pt>
                <c:pt idx="375">
                  <c:v>99.746099999999998</c:v>
                </c:pt>
                <c:pt idx="376">
                  <c:v>101.4853</c:v>
                </c:pt>
                <c:pt idx="377">
                  <c:v>100.6425</c:v>
                </c:pt>
                <c:pt idx="378">
                  <c:v>99.8583</c:v>
                </c:pt>
                <c:pt idx="379">
                  <c:v>99.8232</c:v>
                </c:pt>
                <c:pt idx="380">
                  <c:v>99.5471</c:v>
                </c:pt>
                <c:pt idx="381">
                  <c:v>98.383099999999999</c:v>
                </c:pt>
                <c:pt idx="382">
                  <c:v>96.183800000000005</c:v>
                </c:pt>
                <c:pt idx="383">
                  <c:v>95.058199999999999</c:v>
                </c:pt>
                <c:pt idx="384">
                  <c:v>95.450299999999999</c:v>
                </c:pt>
                <c:pt idx="385">
                  <c:v>95.697500000000005</c:v>
                </c:pt>
                <c:pt idx="386">
                  <c:v>95.307000000000002</c:v>
                </c:pt>
                <c:pt idx="387">
                  <c:v>96.234300000000005</c:v>
                </c:pt>
                <c:pt idx="388">
                  <c:v>96.470200000000006</c:v>
                </c:pt>
                <c:pt idx="389">
                  <c:v>97.333500000000001</c:v>
                </c:pt>
                <c:pt idx="390">
                  <c:v>97.986599999999996</c:v>
                </c:pt>
                <c:pt idx="391">
                  <c:v>97.147599999999997</c:v>
                </c:pt>
                <c:pt idx="392">
                  <c:v>98.022000000000006</c:v>
                </c:pt>
                <c:pt idx="393">
                  <c:v>98.909099999999995</c:v>
                </c:pt>
                <c:pt idx="394">
                  <c:v>99.048500000000004</c:v>
                </c:pt>
                <c:pt idx="395">
                  <c:v>98.264099999999999</c:v>
                </c:pt>
                <c:pt idx="396">
                  <c:v>97.124399999999994</c:v>
                </c:pt>
                <c:pt idx="397">
                  <c:v>97.313100000000006</c:v>
                </c:pt>
                <c:pt idx="398">
                  <c:v>97.516000000000005</c:v>
                </c:pt>
                <c:pt idx="399">
                  <c:v>97.0214</c:v>
                </c:pt>
                <c:pt idx="400">
                  <c:v>95.100399999999993</c:v>
                </c:pt>
                <c:pt idx="401">
                  <c:v>96.340599999999995</c:v>
                </c:pt>
                <c:pt idx="402">
                  <c:v>96.491100000000003</c:v>
                </c:pt>
                <c:pt idx="403">
                  <c:v>96.055700000000002</c:v>
                </c:pt>
                <c:pt idx="404">
                  <c:v>95.736900000000006</c:v>
                </c:pt>
                <c:pt idx="405">
                  <c:v>95.464600000000004</c:v>
                </c:pt>
                <c:pt idx="406">
                  <c:v>94.483900000000006</c:v>
                </c:pt>
                <c:pt idx="407">
                  <c:v>93.888199999999998</c:v>
                </c:pt>
                <c:pt idx="408">
                  <c:v>94.826700000000002</c:v>
                </c:pt>
                <c:pt idx="409">
                  <c:v>94.650300000000001</c:v>
                </c:pt>
                <c:pt idx="410">
                  <c:v>94.416499999999999</c:v>
                </c:pt>
                <c:pt idx="411">
                  <c:v>93.290899999999993</c:v>
                </c:pt>
                <c:pt idx="412">
                  <c:v>92.63</c:v>
                </c:pt>
                <c:pt idx="413">
                  <c:v>92.359399999999994</c:v>
                </c:pt>
                <c:pt idx="414">
                  <c:v>90.978800000000007</c:v>
                </c:pt>
                <c:pt idx="415">
                  <c:v>91.175399999999996</c:v>
                </c:pt>
                <c:pt idx="416">
                  <c:v>90.096199999999996</c:v>
                </c:pt>
                <c:pt idx="417">
                  <c:v>88.162700000000001</c:v>
                </c:pt>
                <c:pt idx="418">
                  <c:v>87.123900000000006</c:v>
                </c:pt>
                <c:pt idx="419">
                  <c:v>87.768500000000003</c:v>
                </c:pt>
                <c:pt idx="420">
                  <c:v>87.111000000000004</c:v>
                </c:pt>
                <c:pt idx="421">
                  <c:v>86.053899999999999</c:v>
                </c:pt>
                <c:pt idx="422">
                  <c:v>84.385599999999997</c:v>
                </c:pt>
                <c:pt idx="423">
                  <c:v>83.956699999999998</c:v>
                </c:pt>
                <c:pt idx="424">
                  <c:v>84.308199999999999</c:v>
                </c:pt>
                <c:pt idx="425">
                  <c:v>84.801500000000004</c:v>
                </c:pt>
                <c:pt idx="426">
                  <c:v>84.397499999999994</c:v>
                </c:pt>
                <c:pt idx="427">
                  <c:v>86.461200000000005</c:v>
                </c:pt>
                <c:pt idx="428">
                  <c:v>88.575000000000003</c:v>
                </c:pt>
                <c:pt idx="429">
                  <c:v>93.653999999999996</c:v>
                </c:pt>
                <c:pt idx="430">
                  <c:v>94.490499999999997</c:v>
                </c:pt>
                <c:pt idx="431">
                  <c:v>92.996300000000005</c:v>
                </c:pt>
                <c:pt idx="432">
                  <c:v>93.777100000000004</c:v>
                </c:pt>
                <c:pt idx="433">
                  <c:v>96.406199999999998</c:v>
                </c:pt>
                <c:pt idx="434">
                  <c:v>96.618399999999994</c:v>
                </c:pt>
                <c:pt idx="435">
                  <c:v>94.222399999999993</c:v>
                </c:pt>
                <c:pt idx="436">
                  <c:v>91.495800000000003</c:v>
                </c:pt>
                <c:pt idx="437">
                  <c:v>90.868300000000005</c:v>
                </c:pt>
                <c:pt idx="438">
                  <c:v>90.433000000000007</c:v>
                </c:pt>
                <c:pt idx="439">
                  <c:v>89.365799999999993</c:v>
                </c:pt>
                <c:pt idx="440">
                  <c:v>88.734999999999999</c:v>
                </c:pt>
                <c:pt idx="441">
                  <c:v>87.591700000000003</c:v>
                </c:pt>
                <c:pt idx="442">
                  <c:v>87.155600000000007</c:v>
                </c:pt>
                <c:pt idx="443">
                  <c:v>87.388599999999997</c:v>
                </c:pt>
                <c:pt idx="444">
                  <c:v>87.400999999999996</c:v>
                </c:pt>
                <c:pt idx="445">
                  <c:v>88.405600000000007</c:v>
                </c:pt>
                <c:pt idx="446">
                  <c:v>87.526899999999998</c:v>
                </c:pt>
                <c:pt idx="447">
                  <c:v>86.925200000000004</c:v>
                </c:pt>
                <c:pt idx="448">
                  <c:v>89.107500000000002</c:v>
                </c:pt>
                <c:pt idx="449">
                  <c:v>89.4495</c:v>
                </c:pt>
                <c:pt idx="450">
                  <c:v>87.976699999999994</c:v>
                </c:pt>
                <c:pt idx="451">
                  <c:v>87.2072</c:v>
                </c:pt>
                <c:pt idx="452">
                  <c:v>86.269900000000007</c:v>
                </c:pt>
                <c:pt idx="453">
                  <c:v>83.912000000000006</c:v>
                </c:pt>
                <c:pt idx="454">
                  <c:v>83.954899999999995</c:v>
                </c:pt>
                <c:pt idx="455">
                  <c:v>84.593100000000007</c:v>
                </c:pt>
                <c:pt idx="456">
                  <c:v>83.566699999999997</c:v>
                </c:pt>
                <c:pt idx="457">
                  <c:v>82.988900000000001</c:v>
                </c:pt>
                <c:pt idx="458">
                  <c:v>82.308199999999999</c:v>
                </c:pt>
                <c:pt idx="459">
                  <c:v>81.0261</c:v>
                </c:pt>
                <c:pt idx="460">
                  <c:v>81.051900000000003</c:v>
                </c:pt>
                <c:pt idx="461">
                  <c:v>80.833799999999997</c:v>
                </c:pt>
                <c:pt idx="462">
                  <c:v>80.240799999999993</c:v>
                </c:pt>
                <c:pt idx="463">
                  <c:v>80.788600000000002</c:v>
                </c:pt>
                <c:pt idx="464">
                  <c:v>83.166600000000003</c:v>
                </c:pt>
                <c:pt idx="465">
                  <c:v>83.748999999999995</c:v>
                </c:pt>
                <c:pt idx="466">
                  <c:v>84.269800000000004</c:v>
                </c:pt>
                <c:pt idx="467">
                  <c:v>84.974500000000006</c:v>
                </c:pt>
                <c:pt idx="468">
                  <c:v>84.319900000000004</c:v>
                </c:pt>
                <c:pt idx="469">
                  <c:v>83.070099999999996</c:v>
                </c:pt>
                <c:pt idx="470">
                  <c:v>83.439700000000002</c:v>
                </c:pt>
                <c:pt idx="471">
                  <c:v>83.626000000000005</c:v>
                </c:pt>
                <c:pt idx="472">
                  <c:v>84.851699999999994</c:v>
                </c:pt>
                <c:pt idx="473">
                  <c:v>85.945499999999996</c:v>
                </c:pt>
                <c:pt idx="474">
                  <c:v>85.407399999999996</c:v>
                </c:pt>
                <c:pt idx="475">
                  <c:v>84.852099999999993</c:v>
                </c:pt>
                <c:pt idx="476">
                  <c:v>83.71</c:v>
                </c:pt>
                <c:pt idx="477">
                  <c:v>83.514600000000002</c:v>
                </c:pt>
                <c:pt idx="478">
                  <c:v>83.813199999999995</c:v>
                </c:pt>
                <c:pt idx="479">
                  <c:v>83.117500000000007</c:v>
                </c:pt>
                <c:pt idx="480">
                  <c:v>83.007099999999994</c:v>
                </c:pt>
                <c:pt idx="481">
                  <c:v>83.866100000000003</c:v>
                </c:pt>
                <c:pt idx="482">
                  <c:v>84.273499999999999</c:v>
                </c:pt>
                <c:pt idx="483">
                  <c:v>83.678299999999993</c:v>
                </c:pt>
                <c:pt idx="484">
                  <c:v>83.971299999999999</c:v>
                </c:pt>
                <c:pt idx="485">
                  <c:v>84.595500000000001</c:v>
                </c:pt>
                <c:pt idx="486">
                  <c:v>85.034400000000005</c:v>
                </c:pt>
                <c:pt idx="487">
                  <c:v>84.974000000000004</c:v>
                </c:pt>
                <c:pt idx="488">
                  <c:v>84.574600000000004</c:v>
                </c:pt>
                <c:pt idx="489">
                  <c:v>83.629000000000005</c:v>
                </c:pt>
                <c:pt idx="490">
                  <c:v>84.3155</c:v>
                </c:pt>
                <c:pt idx="491">
                  <c:v>84.506900000000002</c:v>
                </c:pt>
                <c:pt idx="492">
                  <c:v>85.315100000000001</c:v>
                </c:pt>
                <c:pt idx="493">
                  <c:v>85.463899999999995</c:v>
                </c:pt>
                <c:pt idx="494">
                  <c:v>85.38</c:v>
                </c:pt>
                <c:pt idx="495">
                  <c:v>84.977800000000002</c:v>
                </c:pt>
                <c:pt idx="496">
                  <c:v>84.638999999999996</c:v>
                </c:pt>
                <c:pt idx="497">
                  <c:v>84.704499999999996</c:v>
                </c:pt>
                <c:pt idx="498">
                  <c:v>84.471900000000005</c:v>
                </c:pt>
                <c:pt idx="499">
                  <c:v>85.103200000000001</c:v>
                </c:pt>
                <c:pt idx="500">
                  <c:v>86.237300000000005</c:v>
                </c:pt>
                <c:pt idx="501">
                  <c:v>87.210999999999999</c:v>
                </c:pt>
                <c:pt idx="502">
                  <c:v>88.490700000000004</c:v>
                </c:pt>
                <c:pt idx="503">
                  <c:v>90.261700000000005</c:v>
                </c:pt>
                <c:pt idx="504">
                  <c:v>91.828900000000004</c:v>
                </c:pt>
                <c:pt idx="505">
                  <c:v>92.964799999999997</c:v>
                </c:pt>
                <c:pt idx="506">
                  <c:v>94.62</c:v>
                </c:pt>
                <c:pt idx="507">
                  <c:v>93.676500000000004</c:v>
                </c:pt>
                <c:pt idx="508">
                  <c:v>93.033100000000005</c:v>
                </c:pt>
                <c:pt idx="509">
                  <c:v>93.781800000000004</c:v>
                </c:pt>
                <c:pt idx="510">
                  <c:v>95.346500000000006</c:v>
                </c:pt>
                <c:pt idx="511">
                  <c:v>96.965999999999994</c:v>
                </c:pt>
                <c:pt idx="512">
                  <c:v>97.487700000000004</c:v>
                </c:pt>
                <c:pt idx="513">
                  <c:v>96.573700000000002</c:v>
                </c:pt>
                <c:pt idx="514">
                  <c:v>98.051900000000003</c:v>
                </c:pt>
                <c:pt idx="515">
                  <c:v>98.845799999999997</c:v>
                </c:pt>
                <c:pt idx="516">
                  <c:v>101.077</c:v>
                </c:pt>
                <c:pt idx="517">
                  <c:v>99.727699999999999</c:v>
                </c:pt>
                <c:pt idx="518">
                  <c:v>97.693399999999997</c:v>
                </c:pt>
                <c:pt idx="519">
                  <c:v>96.340699999999998</c:v>
                </c:pt>
                <c:pt idx="520">
                  <c:v>97.419300000000007</c:v>
                </c:pt>
                <c:pt idx="521">
                  <c:v>97.801500000000004</c:v>
                </c:pt>
                <c:pt idx="522">
                  <c:v>98.293999999999997</c:v>
                </c:pt>
                <c:pt idx="523">
                  <c:v>97.514099999999999</c:v>
                </c:pt>
                <c:pt idx="524">
                  <c:v>98.259900000000002</c:v>
                </c:pt>
                <c:pt idx="525">
                  <c:v>99.18</c:v>
                </c:pt>
                <c:pt idx="526">
                  <c:v>101.55629999999999</c:v>
                </c:pt>
                <c:pt idx="527">
                  <c:v>103.2521</c:v>
                </c:pt>
                <c:pt idx="528">
                  <c:v>103.13209999999999</c:v>
                </c:pt>
                <c:pt idx="529">
                  <c:v>101.7499</c:v>
                </c:pt>
                <c:pt idx="530">
                  <c:v>100.9802</c:v>
                </c:pt>
                <c:pt idx="531">
                  <c:v>100.0877</c:v>
                </c:pt>
                <c:pt idx="532">
                  <c:v>99.503299999999996</c:v>
                </c:pt>
                <c:pt idx="533">
                  <c:v>98.138400000000004</c:v>
                </c:pt>
                <c:pt idx="534">
                  <c:v>96.684399999999997</c:v>
                </c:pt>
                <c:pt idx="535">
                  <c:v>95.739000000000004</c:v>
                </c:pt>
                <c:pt idx="536">
                  <c:v>95.104200000000006</c:v>
                </c:pt>
                <c:pt idx="537">
                  <c:v>96.671400000000006</c:v>
                </c:pt>
                <c:pt idx="538">
                  <c:v>96.891000000000005</c:v>
                </c:pt>
                <c:pt idx="539">
                  <c:v>96.614599999999996</c:v>
                </c:pt>
                <c:pt idx="540">
                  <c:v>94.639399999999995</c:v>
                </c:pt>
                <c:pt idx="541">
                  <c:v>94.947000000000003</c:v>
                </c:pt>
                <c:pt idx="542">
                  <c:v>95.198499999999996</c:v>
                </c:pt>
                <c:pt idx="543">
                  <c:v>95.340400000000002</c:v>
                </c:pt>
                <c:pt idx="544">
                  <c:v>97.912700000000001</c:v>
                </c:pt>
                <c:pt idx="545">
                  <c:v>99.395300000000006</c:v>
                </c:pt>
                <c:pt idx="546">
                  <c:v>99.718800000000002</c:v>
                </c:pt>
                <c:pt idx="547">
                  <c:v>100.77200000000001</c:v>
                </c:pt>
                <c:pt idx="548">
                  <c:v>101.1679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BC-7645-A4DD-A47A73C6D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9960256"/>
        <c:axId val="1239962304"/>
      </c:lineChart>
      <c:dateAx>
        <c:axId val="1239960256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39962304"/>
        <c:crosses val="autoZero"/>
        <c:auto val="1"/>
        <c:lblOffset val="100"/>
        <c:baseTimeUnit val="months"/>
        <c:majorUnit val="2"/>
        <c:majorTimeUnit val="years"/>
        <c:minorUnit val="1"/>
        <c:minorTimeUnit val="years"/>
      </c:dateAx>
      <c:valAx>
        <c:axId val="123996230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3996025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st.com/finance-and-economics/2020/07/18/how-big-is-chinas-economy-let-the-big-mac-decide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st.com/finance-and-economics/2020/07/18/how-big-is-chinas-economy-let-the-big-mac-decide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sj.com/articles/investors-bet-oil-crash-will-weaken-middle-east-currency-pegs-11588325401?mod=itp_wsj&amp;ru=yahoo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sj.com/articles/investors-bet-oil-crash-will-weaken-middle-east-currency-pegs-11588325401?mod=itp_wsj&amp;ru=yahoo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sj.com/articles/investors-bet-oil-crash-will-weaken-middle-east-currency-pegs-11588325401?mod=itp_wsj&amp;ru=yahoo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t.com/content/bb212e49-74a5-47fc-b68d-45e12d746553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www.federalreserve.gov</a:t>
            </a:r>
            <a:r>
              <a:rPr lang="en-US" dirty="0"/>
              <a:t>/releases/h10/summary/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32354-CAB1-0D4C-B32F-9E340E46B35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87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4778A4-FA92-514B-8456-4D05413D9590}" type="slidenum">
              <a:rPr lang="en-US"/>
              <a:pPr/>
              <a:t>9</a:t>
            </a:fld>
            <a:endParaRPr lang="en-US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http://www.federalreserve.gov/releases/h10/Summary/indexbc_m.txt</a:t>
            </a:r>
          </a:p>
          <a:p>
            <a:r>
              <a:rPr lang="en-US" dirty="0"/>
              <a:t>Dollar Index Broad Real 2007.xls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60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Economist, “Patty power:  How big is China’s economy? Let the Big Mac decide,”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The Economist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July 18, 2020.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https://www.economist.com/finance-and-economics/2020/07/18/how-big-is-chinas-economy-let-the-big-mac-decide</a:t>
            </a:r>
            <a:r>
              <a:rPr lang="en-US" dirty="0">
                <a:effectLst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53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Economist, “Patty power:  How big is China’s economy? Let the Big Mac decide,”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The Economist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July 18, 2020.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https://www.economist.com/finance-and-economics/2020/07/18/how-big-is-chinas-economy-let-the-big-mac-decide</a:t>
            </a:r>
            <a:r>
              <a:rPr lang="en-US" dirty="0">
                <a:effectLst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60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Chilkoti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Avantika, “Investors Bet Oil Crash Will Weaken Middle East Currency Pegs,”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Wall Street Journal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May 1, 2020.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https://www.wsj.com/articles/investors-bet-oil-crash-will-weaken-middle-east-currency-pegs-11588325401?mod=itp_wsj&amp;ru=yahoo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37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Chilkoti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Avantika, “Investors Bet Oil Crash Will Weaken Middle East Currency Pegs,”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Wall Street Journal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May 1, 2020.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https://www.wsj.com/articles/investors-bet-oil-crash-will-weaken-middle-east-currency-pegs-11588325401?mod=itp_wsj&amp;ru=yahoo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98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Chilkoti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Avantika, “Investors Bet Oil Crash Will Weaken Middle East Currency Pegs,”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Wall Street Journal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May 1, 2020.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https://www.wsj.com/articles/investors-bet-oil-crash-will-weaken-middle-east-currency-pegs-11588325401?mod=itp_wsj&amp;ru=yahoo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83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Lockett, Hudson and Anna Gross, “Trump threats to China over coronavirus pile pressure on renminbi,”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Financial Times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May 13, 2020.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https://www.ft.com/content/bb212e49-74a5-47fc-b68d-45e12d746553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74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Class 5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3600" b="1" dirty="0"/>
              <a:t>Exchange Rates</a:t>
            </a:r>
            <a:br>
              <a:rPr lang="en-US" sz="3600" b="1" dirty="0"/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by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Alan V. Deardorff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University of Michigan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2020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6096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109" charset="-128"/>
                <a:cs typeface="ＭＳ Ｐゴシック" pitchFamily="-109" charset="-128"/>
              </a:rPr>
              <a:t>PubPol/Econ 541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61681-F407-234C-B8DF-74C4EE880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uses the exchange market</a:t>
            </a:r>
          </a:p>
          <a:p>
            <a:pPr lvl="1"/>
            <a:r>
              <a:rPr lang="en-US" dirty="0"/>
              <a:t>Traders</a:t>
            </a:r>
          </a:p>
          <a:p>
            <a:pPr lvl="2"/>
            <a:r>
              <a:rPr lang="en-US" dirty="0"/>
              <a:t>Travelers (but that’s trade)</a:t>
            </a:r>
          </a:p>
          <a:p>
            <a:pPr lvl="1"/>
            <a:r>
              <a:rPr lang="en-US" dirty="0"/>
              <a:t>International borrowing, lending, and asset trade</a:t>
            </a:r>
          </a:p>
          <a:p>
            <a:pPr lvl="1"/>
            <a:r>
              <a:rPr lang="en-US" dirty="0"/>
              <a:t>Speculators</a:t>
            </a:r>
          </a:p>
          <a:p>
            <a:pPr lvl="1"/>
            <a:r>
              <a:rPr lang="en-US" dirty="0"/>
              <a:t>Hedgers</a:t>
            </a:r>
          </a:p>
          <a:p>
            <a:pPr lvl="1"/>
            <a:r>
              <a:rPr lang="en-US" dirty="0"/>
              <a:t>Arbitragers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2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44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“arbitrage” ” in the foreign exchange market? </a:t>
            </a:r>
          </a:p>
          <a:p>
            <a:r>
              <a:rPr lang="en-US" dirty="0"/>
              <a:t>What is “hedging” in the foreign exchange market?</a:t>
            </a:r>
          </a:p>
          <a:p>
            <a:r>
              <a:rPr lang="en-US" dirty="0"/>
              <a:t>What role does the US dollar play in international finance?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86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and Demand for Foreign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61681-F407-234C-B8DF-74C4EE880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</p:spPr>
        <p:txBody>
          <a:bodyPr/>
          <a:lstStyle/>
          <a:p>
            <a:r>
              <a:rPr lang="en-US" dirty="0"/>
              <a:t>Market Model: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3328AC-97E9-344A-B499-FF616F6DD3A0}"/>
              </a:ext>
            </a:extLst>
          </p:cNvPr>
          <p:cNvCxnSpPr/>
          <p:nvPr/>
        </p:nvCxnSpPr>
        <p:spPr>
          <a:xfrm flipV="1">
            <a:off x="2971800" y="56388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958B07-05D4-7B47-BBE8-54E8011C227C}"/>
              </a:ext>
            </a:extLst>
          </p:cNvPr>
          <p:cNvCxnSpPr/>
          <p:nvPr/>
        </p:nvCxnSpPr>
        <p:spPr>
          <a:xfrm flipV="1">
            <a:off x="2971800" y="22860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BF57C6-FC06-C24D-8A15-421409AE09D9}"/>
              </a:ext>
            </a:extLst>
          </p:cNvPr>
          <p:cNvCxnSpPr>
            <a:cxnSpLocks/>
          </p:cNvCxnSpPr>
          <p:nvPr/>
        </p:nvCxnSpPr>
        <p:spPr>
          <a:xfrm flipH="1" flipV="1">
            <a:off x="3352800" y="2514600"/>
            <a:ext cx="2286000" cy="2590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E907BC3-C2FF-9E49-A9F0-95459ACC02EE}"/>
              </a:ext>
            </a:extLst>
          </p:cNvPr>
          <p:cNvSpPr txBox="1"/>
          <p:nvPr/>
        </p:nvSpPr>
        <p:spPr>
          <a:xfrm>
            <a:off x="2057400" y="2209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 ($/€)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73F482-F1E5-004B-B485-26BCBADD27BB}"/>
              </a:ext>
            </a:extLst>
          </p:cNvPr>
          <p:cNvCxnSpPr>
            <a:cxnSpLocks/>
          </p:cNvCxnSpPr>
          <p:nvPr/>
        </p:nvCxnSpPr>
        <p:spPr>
          <a:xfrm>
            <a:off x="2971800" y="3733800"/>
            <a:ext cx="14478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B174391-A066-1049-87DA-8343FCAD0201}"/>
              </a:ext>
            </a:extLst>
          </p:cNvPr>
          <p:cNvCxnSpPr>
            <a:cxnSpLocks/>
          </p:cNvCxnSpPr>
          <p:nvPr/>
        </p:nvCxnSpPr>
        <p:spPr>
          <a:xfrm>
            <a:off x="4419600" y="3733800"/>
            <a:ext cx="0" cy="1905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CDEA776-9D5E-4A4E-AAE8-7237D3D4C940}"/>
              </a:ext>
            </a:extLst>
          </p:cNvPr>
          <p:cNvCxnSpPr>
            <a:cxnSpLocks/>
          </p:cNvCxnSpPr>
          <p:nvPr/>
        </p:nvCxnSpPr>
        <p:spPr>
          <a:xfrm flipV="1">
            <a:off x="3352800" y="2470666"/>
            <a:ext cx="1981200" cy="271093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83FE9C5-9CF5-8442-B8A9-45DE4235E49D}"/>
              </a:ext>
            </a:extLst>
          </p:cNvPr>
          <p:cNvSpPr txBox="1"/>
          <p:nvPr/>
        </p:nvSpPr>
        <p:spPr>
          <a:xfrm>
            <a:off x="53340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€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86FE43B-70D0-1A4A-82D3-9912893654B1}"/>
              </a:ext>
            </a:extLst>
          </p:cNvPr>
          <p:cNvSpPr txBox="1"/>
          <p:nvPr/>
        </p:nvSpPr>
        <p:spPr>
          <a:xfrm>
            <a:off x="5638800" y="4953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€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C67D10E-F8DC-2940-A422-F3DF03C0A975}"/>
              </a:ext>
            </a:extLst>
          </p:cNvPr>
          <p:cNvSpPr txBox="1"/>
          <p:nvPr/>
        </p:nvSpPr>
        <p:spPr>
          <a:xfrm>
            <a:off x="5867400" y="563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r>
              <a:rPr lang="en-US" baseline="-25000" dirty="0"/>
              <a:t>€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42C5BB-D2E1-814D-8B12-27F0770F9EE8}"/>
              </a:ext>
            </a:extLst>
          </p:cNvPr>
          <p:cNvSpPr txBox="1"/>
          <p:nvPr/>
        </p:nvSpPr>
        <p:spPr>
          <a:xfrm>
            <a:off x="5486400" y="2438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€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5EEB0D2-D124-734B-9847-77D01B43B77E}"/>
              </a:ext>
            </a:extLst>
          </p:cNvPr>
          <p:cNvSpPr txBox="1"/>
          <p:nvPr/>
        </p:nvSpPr>
        <p:spPr>
          <a:xfrm>
            <a:off x="2514600" y="350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58FCCA0-661E-8A41-9BDE-56C772ECB929}"/>
              </a:ext>
            </a:extLst>
          </p:cNvPr>
          <p:cNvSpPr txBox="1"/>
          <p:nvPr/>
        </p:nvSpPr>
        <p:spPr>
          <a:xfrm>
            <a:off x="6705600" y="1600200"/>
            <a:ext cx="2057400" cy="310854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Who demands €?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Who supplies €?</a:t>
            </a:r>
          </a:p>
        </p:txBody>
      </p:sp>
    </p:spTree>
    <p:extLst>
      <p:ext uri="{BB962C8B-B14F-4D97-AF65-F5344CB8AC3E}">
        <p14:creationId xmlns:p14="http://schemas.microsoft.com/office/powerpoint/2010/main" val="115693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61681-F407-234C-B8DF-74C4EE880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Traders respond to </a:t>
            </a:r>
          </a:p>
          <a:p>
            <a:pPr lvl="1"/>
            <a:r>
              <a:rPr lang="en-US" dirty="0"/>
              <a:t>Prices of goods</a:t>
            </a:r>
          </a:p>
          <a:p>
            <a:pPr lvl="1"/>
            <a:r>
              <a:rPr lang="en-US" dirty="0"/>
              <a:t>Rise in home prices causes currency to fall</a:t>
            </a:r>
          </a:p>
          <a:p>
            <a:r>
              <a:rPr lang="en-US" dirty="0"/>
              <a:t>Capital movements respond to</a:t>
            </a:r>
          </a:p>
          <a:p>
            <a:pPr lvl="1"/>
            <a:r>
              <a:rPr lang="en-US" dirty="0"/>
              <a:t>Interest rates</a:t>
            </a:r>
          </a:p>
          <a:p>
            <a:pPr lvl="2"/>
            <a:r>
              <a:rPr lang="en-US" dirty="0"/>
              <a:t>Rise in home interest rate causes currency to rise</a:t>
            </a:r>
          </a:p>
          <a:p>
            <a:pPr lvl="1"/>
            <a:r>
              <a:rPr lang="en-US" dirty="0"/>
              <a:t>Expectations</a:t>
            </a:r>
          </a:p>
          <a:p>
            <a:pPr lvl="2"/>
            <a:r>
              <a:rPr lang="en-US" dirty="0"/>
              <a:t>Expectation of any change causes that change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61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Simple Theories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61681-F407-234C-B8DF-74C4EE880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Asset Theory</a:t>
            </a:r>
          </a:p>
          <a:p>
            <a:pPr lvl="1"/>
            <a:r>
              <a:rPr lang="en-US" dirty="0"/>
              <a:t>Simple:  E is whatever it is expected to be</a:t>
            </a:r>
          </a:p>
          <a:p>
            <a:pPr lvl="2"/>
            <a:r>
              <a:rPr lang="en-US" dirty="0"/>
              <a:t>If it were not, its expected change would drive capital flows that would swamp the market</a:t>
            </a:r>
          </a:p>
          <a:p>
            <a:pPr lvl="1"/>
            <a:r>
              <a:rPr lang="en-US" dirty="0"/>
              <a:t>Works best in short run (but not useful)</a:t>
            </a:r>
          </a:p>
          <a:p>
            <a:r>
              <a:rPr lang="en-US" dirty="0"/>
              <a:t>PPP = Purchasing Power Parity</a:t>
            </a:r>
          </a:p>
          <a:p>
            <a:pPr lvl="1"/>
            <a:r>
              <a:rPr lang="en-US" dirty="0"/>
              <a:t>Exchange rate reflects the prices of goods</a:t>
            </a:r>
          </a:p>
          <a:p>
            <a:pPr lvl="1"/>
            <a:r>
              <a:rPr lang="en-US" dirty="0"/>
              <a:t>See Big Mac Index</a:t>
            </a:r>
          </a:p>
          <a:p>
            <a:pPr lvl="1"/>
            <a:r>
              <a:rPr lang="en-US" dirty="0"/>
              <a:t>Works best in long run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61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560906-5B5B-6240-AD83-342C7E05F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600" y="654050"/>
            <a:ext cx="4368800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47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6879B8-7952-4945-92FC-86CC2DB11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600" y="1098550"/>
            <a:ext cx="43688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38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56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one know if a currency is over- or under-valued, based on the price of the Big Mac?</a:t>
            </a:r>
          </a:p>
          <a:p>
            <a:r>
              <a:rPr lang="en-US" dirty="0"/>
              <a:t>Why is comparing prices across countries hard?</a:t>
            </a:r>
          </a:p>
          <a:p>
            <a:r>
              <a:rPr lang="en-US" dirty="0"/>
              <a:t>Is China bigger than the US?  Has it ever been?</a:t>
            </a:r>
          </a:p>
          <a:p>
            <a:r>
              <a:rPr lang="en-US" dirty="0"/>
              <a:t>What caused Iran’s inflation that led to a change?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54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Exchange markets:  What they are</a:t>
            </a:r>
          </a:p>
          <a:p>
            <a:r>
              <a:rPr lang="en-US" dirty="0"/>
              <a:t>Supply and Demand</a:t>
            </a:r>
          </a:p>
          <a:p>
            <a:r>
              <a:rPr lang="en-US" dirty="0"/>
              <a:t>Two Simple Theories</a:t>
            </a:r>
          </a:p>
          <a:p>
            <a:r>
              <a:rPr lang="en-US" dirty="0"/>
              <a:t>Pegged Exchange Rates</a:t>
            </a:r>
          </a:p>
          <a:p>
            <a:r>
              <a:rPr lang="en-US" dirty="0"/>
              <a:t>Exchange Regimes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70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Pegged Exchange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61681-F407-234C-B8DF-74C4EE880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Bretton-Woods System</a:t>
            </a:r>
          </a:p>
          <a:p>
            <a:pPr lvl="1"/>
            <a:r>
              <a:rPr lang="en-US" dirty="0"/>
              <a:t>Successor to the Gold Standard</a:t>
            </a:r>
          </a:p>
          <a:p>
            <a:pPr lvl="1"/>
            <a:r>
              <a:rPr lang="en-US" dirty="0"/>
              <a:t>Most currencies pegged to US $</a:t>
            </a:r>
          </a:p>
          <a:p>
            <a:r>
              <a:rPr lang="en-US" dirty="0"/>
              <a:t>How to peg</a:t>
            </a:r>
          </a:p>
          <a:p>
            <a:pPr lvl="1"/>
            <a:r>
              <a:rPr lang="en-US" dirty="0"/>
              <a:t>Need “reserves” of foreign currency</a:t>
            </a:r>
          </a:p>
          <a:p>
            <a:pPr lvl="1"/>
            <a:r>
              <a:rPr lang="en-US" dirty="0"/>
              <a:t>Use them to buy or sell own currency as needed</a:t>
            </a:r>
          </a:p>
          <a:p>
            <a:r>
              <a:rPr lang="en-US" dirty="0"/>
              <a:t>Does it work?  Yes and no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53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ABBC01-1126-7A44-BEDF-153A3D620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2894"/>
            <a:ext cx="9144000" cy="519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96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345BAB-7A78-864B-9CC3-48BB620A6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466"/>
            <a:ext cx="9144000" cy="649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78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75A72B-3BF1-5C43-B799-DD3785CC0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332"/>
            <a:ext cx="9144000" cy="65893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BA2092-1D92-264D-91EA-01B976BC3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86732"/>
            <a:ext cx="9144000" cy="658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6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1D6F2A-2AED-8C4F-A9A1-5BDC33E98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6021"/>
            <a:ext cx="9144000" cy="636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78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names and characteristics describe the three international monetary regimes that the </a:t>
            </a:r>
            <a:r>
              <a:rPr lang="en-US" i="1" dirty="0"/>
              <a:t>Economist</a:t>
            </a:r>
            <a:r>
              <a:rPr lang="en-US" dirty="0"/>
              <a:t> article describes, the last of which may be coming to an end?</a:t>
            </a:r>
          </a:p>
          <a:p>
            <a:r>
              <a:rPr lang="en-US" dirty="0"/>
              <a:t>Why is currency stability so hard to achieve?</a:t>
            </a:r>
          </a:p>
          <a:p>
            <a:r>
              <a:rPr lang="en-US" dirty="0"/>
              <a:t>What change is Iran making, and will it be simple?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36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are markets expecting the Saudi and other currencies to fall?  And how do we know that?</a:t>
            </a:r>
          </a:p>
          <a:p>
            <a:r>
              <a:rPr lang="en-US" dirty="0"/>
              <a:t>Why do the countries resist letting their currencies fall?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01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Trump v China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action did Trump take in response to his claim that China was responsible for the pandemic?</a:t>
            </a:r>
          </a:p>
          <a:p>
            <a:r>
              <a:rPr lang="en-US" dirty="0"/>
              <a:t>Why do Trump’s threats against China cause its currency to fall?</a:t>
            </a:r>
          </a:p>
          <a:p>
            <a:r>
              <a:rPr lang="en-US" dirty="0"/>
              <a:t>Has China been labelled a “currency manipulator”?</a:t>
            </a:r>
          </a:p>
          <a:p>
            <a:r>
              <a:rPr lang="en-US" dirty="0"/>
              <a:t>What would China do if it wanted to “export itself out of the coronavirus crisis”?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10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32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61681-F407-234C-B8DF-74C4EE880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Exchange rate is</a:t>
            </a:r>
          </a:p>
          <a:p>
            <a:pPr lvl="1"/>
            <a:r>
              <a:rPr lang="en-US" dirty="0"/>
              <a:t>Price of one currency in terms of another</a:t>
            </a:r>
          </a:p>
          <a:p>
            <a:pPr lvl="2"/>
            <a:r>
              <a:rPr lang="en-US" dirty="0"/>
              <a:t>E.g., $/£ or £/$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87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4AFC24-8CC2-434C-AE58-792251948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38977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9F8D88-D347-6E4D-BCB2-76673D8EB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6800"/>
            <a:ext cx="9144000" cy="104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08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67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an exchange rate the price of one country’s goods in terms of another’s, or the price of one country’s assets in terms of another’s? </a:t>
            </a:r>
          </a:p>
          <a:p>
            <a:r>
              <a:rPr lang="en-US" dirty="0"/>
              <a:t>On what transactions are reported rates based?</a:t>
            </a:r>
          </a:p>
          <a:p>
            <a:r>
              <a:rPr lang="en-US" dirty="0"/>
              <a:t>What hours of the day are the exchange markets open?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18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61681-F407-234C-B8DF-74C4EE880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exchange rate</a:t>
            </a:r>
          </a:p>
          <a:p>
            <a:pPr lvl="1"/>
            <a:r>
              <a:rPr lang="en-US" dirty="0"/>
              <a:t>Spot</a:t>
            </a:r>
          </a:p>
          <a:p>
            <a:pPr lvl="1"/>
            <a:r>
              <a:rPr lang="en-US" dirty="0"/>
              <a:t>Forward</a:t>
            </a:r>
          </a:p>
          <a:p>
            <a:pPr lvl="1"/>
            <a:r>
              <a:rPr lang="en-US" dirty="0"/>
              <a:t>Bilateral</a:t>
            </a:r>
          </a:p>
          <a:p>
            <a:pPr lvl="1"/>
            <a:r>
              <a:rPr lang="en-US" dirty="0"/>
              <a:t>Futures</a:t>
            </a:r>
          </a:p>
          <a:p>
            <a:pPr lvl="1"/>
            <a:r>
              <a:rPr lang="en-US" dirty="0"/>
              <a:t>Trade weighted</a:t>
            </a:r>
          </a:p>
          <a:p>
            <a:pPr lvl="1"/>
            <a:r>
              <a:rPr lang="en-US" dirty="0"/>
              <a:t>Real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53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5:  Exchange Rates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CDCC-F96F-FE49-A725-CEF4461E875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>
          <a:xfrm>
            <a:off x="369888" y="5441950"/>
            <a:ext cx="8229600" cy="1143000"/>
          </a:xfrm>
          <a:noFill/>
          <a:ln/>
        </p:spPr>
        <p:txBody>
          <a:bodyPr/>
          <a:lstStyle/>
          <a:p>
            <a:pPr algn="l"/>
            <a:r>
              <a:rPr lang="en-US" sz="2000" dirty="0"/>
              <a:t>Source:  Federal Reserve, “Broad Index” based on a large group of currencies, monthly data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100-000007040000}"/>
              </a:ext>
            </a:extLst>
          </p:cNvPr>
          <p:cNvGraphicFramePr>
            <a:graphicFrameLocks/>
          </p:cNvGraphicFramePr>
          <p:nvPr/>
        </p:nvGraphicFramePr>
        <p:xfrm>
          <a:off x="1223633" y="1150548"/>
          <a:ext cx="6696734" cy="4556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1014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5:  Exchange Rates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3A1C-C69C-224B-AE56-91DE9DE96E38}" type="slidenum">
              <a:rPr lang="en-US"/>
              <a:pPr/>
              <a:t>9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72633" y="1045633"/>
          <a:ext cx="6798734" cy="4766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62600"/>
            <a:ext cx="8229600" cy="1143000"/>
          </a:xfrm>
        </p:spPr>
        <p:txBody>
          <a:bodyPr/>
          <a:lstStyle/>
          <a:p>
            <a:pPr algn="l"/>
            <a:r>
              <a:rPr lang="en-US" sz="2000" dirty="0"/>
              <a:t>Source:  Federal Reserve, “Broad Index” based on a large group of currencies, monthly data</a:t>
            </a:r>
          </a:p>
        </p:txBody>
      </p:sp>
    </p:spTree>
    <p:extLst>
      <p:ext uri="{BB962C8B-B14F-4D97-AF65-F5344CB8AC3E}">
        <p14:creationId xmlns:p14="http://schemas.microsoft.com/office/powerpoint/2010/main" val="97662478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79202</TotalTime>
  <Words>1083</Words>
  <Application>Microsoft Macintosh PowerPoint</Application>
  <PresentationFormat>On-screen Show (4:3)</PresentationFormat>
  <Paragraphs>177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ＭＳ Ｐゴシック</vt:lpstr>
      <vt:lpstr>Arial</vt:lpstr>
      <vt:lpstr>Default Design</vt:lpstr>
      <vt:lpstr>Class 5  Exchange Rates  by Alan V. Deardorff University of Michigan 2020</vt:lpstr>
      <vt:lpstr>Outline</vt:lpstr>
      <vt:lpstr>Exchange Market</vt:lpstr>
      <vt:lpstr>PowerPoint Presentation</vt:lpstr>
      <vt:lpstr>Pause for Discussion</vt:lpstr>
      <vt:lpstr>Questions</vt:lpstr>
      <vt:lpstr>Exchange Market</vt:lpstr>
      <vt:lpstr>Source:  Federal Reserve, “Broad Index” based on a large group of currencies, monthly data</vt:lpstr>
      <vt:lpstr>Source:  Federal Reserve, “Broad Index” based on a large group of currencies, monthly data</vt:lpstr>
      <vt:lpstr>Exchange Market</vt:lpstr>
      <vt:lpstr>Pause for Discussion</vt:lpstr>
      <vt:lpstr>Questions</vt:lpstr>
      <vt:lpstr>Supply and Demand for Foreign Exchange</vt:lpstr>
      <vt:lpstr>Exchange Market</vt:lpstr>
      <vt:lpstr>Two Simple Theories</vt:lpstr>
      <vt:lpstr>PowerPoint Presentation</vt:lpstr>
      <vt:lpstr>PowerPoint Presentation</vt:lpstr>
      <vt:lpstr>Pause for Discussion</vt:lpstr>
      <vt:lpstr>Questions</vt:lpstr>
      <vt:lpstr>Pegged Exchange Rates</vt:lpstr>
      <vt:lpstr>PowerPoint Presentation</vt:lpstr>
      <vt:lpstr>PowerPoint Presentation</vt:lpstr>
      <vt:lpstr>PowerPoint Presentation</vt:lpstr>
      <vt:lpstr>PowerPoint Presentation</vt:lpstr>
      <vt:lpstr>Pause for Discussion</vt:lpstr>
      <vt:lpstr>Questions</vt:lpstr>
      <vt:lpstr>Questions</vt:lpstr>
      <vt:lpstr>Questions on Trump v China</vt:lpstr>
      <vt:lpstr>PowerPoint Presentation</vt:lpstr>
    </vt:vector>
  </TitlesOfParts>
  <Company>University of Michigan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Microsoft Office User</cp:lastModifiedBy>
  <cp:revision>144</cp:revision>
  <cp:lastPrinted>2018-09-04T12:02:20Z</cp:lastPrinted>
  <dcterms:created xsi:type="dcterms:W3CDTF">2011-01-03T19:29:08Z</dcterms:created>
  <dcterms:modified xsi:type="dcterms:W3CDTF">2020-09-14T22:01:09Z</dcterms:modified>
</cp:coreProperties>
</file>