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417" r:id="rId3"/>
    <p:sldId id="520" r:id="rId4"/>
    <p:sldId id="4412" r:id="rId5"/>
    <p:sldId id="291" r:id="rId6"/>
    <p:sldId id="292" r:id="rId7"/>
    <p:sldId id="500" r:id="rId8"/>
    <p:sldId id="483" r:id="rId9"/>
    <p:sldId id="485" r:id="rId10"/>
    <p:sldId id="293" r:id="rId11"/>
    <p:sldId id="505" r:id="rId12"/>
    <p:sldId id="4401" r:id="rId13"/>
    <p:sldId id="4402" r:id="rId14"/>
    <p:sldId id="342" r:id="rId15"/>
    <p:sldId id="486" r:id="rId16"/>
    <p:sldId id="487" r:id="rId17"/>
    <p:sldId id="489" r:id="rId18"/>
    <p:sldId id="490" r:id="rId19"/>
    <p:sldId id="492" r:id="rId20"/>
    <p:sldId id="491" r:id="rId21"/>
    <p:sldId id="501" r:id="rId22"/>
    <p:sldId id="493" r:id="rId23"/>
    <p:sldId id="494" r:id="rId24"/>
    <p:sldId id="495" r:id="rId25"/>
    <p:sldId id="4403" r:id="rId26"/>
    <p:sldId id="4404" r:id="rId27"/>
    <p:sldId id="496" r:id="rId28"/>
    <p:sldId id="497" r:id="rId29"/>
    <p:sldId id="502" r:id="rId30"/>
    <p:sldId id="506" r:id="rId31"/>
    <p:sldId id="508" r:id="rId32"/>
    <p:sldId id="4406" r:id="rId33"/>
    <p:sldId id="507" r:id="rId34"/>
    <p:sldId id="4405" r:id="rId35"/>
    <p:sldId id="509" r:id="rId36"/>
    <p:sldId id="4407" r:id="rId37"/>
    <p:sldId id="510" r:id="rId38"/>
    <p:sldId id="4408" r:id="rId39"/>
    <p:sldId id="4410" r:id="rId40"/>
    <p:sldId id="4411" r:id="rId41"/>
    <p:sldId id="4413" r:id="rId42"/>
    <p:sldId id="4414" r:id="rId43"/>
    <p:sldId id="4415" r:id="rId44"/>
    <p:sldId id="4416" r:id="rId4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2508" autoAdjust="0"/>
  </p:normalViewPr>
  <p:slideViewPr>
    <p:cSldViewPr>
      <p:cViewPr varScale="1">
        <p:scale>
          <a:sx n="104" d="100"/>
          <a:sy n="104" d="100"/>
        </p:scale>
        <p:origin x="1888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Presentations/OLLI/%20Trade%20Deficits%20&amp;%20Exchange%20Rates/Dollar%20Index%20Bro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Presentations/OLLI/%20Trade%20Deficits%20&amp;%20Exchange%20Rates/Dollar%20Index%20Br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Trade-Weighted Dollar Index 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(Nominal)</a:t>
            </a:r>
          </a:p>
        </c:rich>
      </c:tx>
      <c:layout>
        <c:manualLayout>
          <c:xMode val="edge"/>
          <c:yMode val="edge"/>
          <c:x val="0.19249857481585067"/>
          <c:y val="5.70141140818111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tx>
            <c:strRef>
              <c:f>'indexb_m nominal'!$H$3:$H$14</c:f>
              <c:strCache>
                <c:ptCount val="12"/>
                <c:pt idx="0">
                  <c:v>30.82530461</c:v>
                </c:pt>
                <c:pt idx="1">
                  <c:v>29.56484731</c:v>
                </c:pt>
                <c:pt idx="2">
                  <c:v>28.66192793</c:v>
                </c:pt>
                <c:pt idx="3">
                  <c:v>28.82817399</c:v>
                </c:pt>
                <c:pt idx="4">
                  <c:v>28.65085696</c:v>
                </c:pt>
                <c:pt idx="5">
                  <c:v>28.20956078</c:v>
                </c:pt>
                <c:pt idx="6">
                  <c:v>27.80265721</c:v>
                </c:pt>
                <c:pt idx="7">
                  <c:v>28.11455007</c:v>
                </c:pt>
                <c:pt idx="8">
                  <c:v>28.1934988</c:v>
                </c:pt>
                <c:pt idx="9">
                  <c:v>28.09821585</c:v>
                </c:pt>
                <c:pt idx="10">
                  <c:v>28.97708763</c:v>
                </c:pt>
                <c:pt idx="11">
                  <c:v>29.31983401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'indexb_m nominal'!$G$15:$G$608</c:f>
              <c:strCache>
                <c:ptCount val="577"/>
                <c:pt idx="0">
                  <c:v>Jan-74</c:v>
                </c:pt>
                <c:pt idx="1">
                  <c:v> '</c:v>
                </c:pt>
                <c:pt idx="24">
                  <c:v>Jan-76</c:v>
                </c:pt>
                <c:pt idx="48">
                  <c:v>Jan-78</c:v>
                </c:pt>
                <c:pt idx="72">
                  <c:v>Jan-80</c:v>
                </c:pt>
                <c:pt idx="96">
                  <c:v>Jan-82</c:v>
                </c:pt>
                <c:pt idx="120">
                  <c:v>Jan-84</c:v>
                </c:pt>
                <c:pt idx="144">
                  <c:v>Jan-86</c:v>
                </c:pt>
                <c:pt idx="168">
                  <c:v>Jan-88</c:v>
                </c:pt>
                <c:pt idx="192">
                  <c:v>Jan-90</c:v>
                </c:pt>
                <c:pt idx="216">
                  <c:v>Jan-92</c:v>
                </c:pt>
                <c:pt idx="240">
                  <c:v>Jan-94</c:v>
                </c:pt>
                <c:pt idx="264">
                  <c:v>Jan-96</c:v>
                </c:pt>
                <c:pt idx="288">
                  <c:v>Jan-98</c:v>
                </c:pt>
                <c:pt idx="312">
                  <c:v>Jan-00</c:v>
                </c:pt>
                <c:pt idx="336">
                  <c:v>Jan-02</c:v>
                </c:pt>
                <c:pt idx="360">
                  <c:v>Jan-04</c:v>
                </c:pt>
                <c:pt idx="384">
                  <c:v>Jan-06</c:v>
                </c:pt>
                <c:pt idx="408">
                  <c:v>Jan-08</c:v>
                </c:pt>
                <c:pt idx="432">
                  <c:v>Jan-10</c:v>
                </c:pt>
                <c:pt idx="456">
                  <c:v>Jan-12</c:v>
                </c:pt>
                <c:pt idx="480">
                  <c:v>Jan-14</c:v>
                </c:pt>
                <c:pt idx="504">
                  <c:v>Jan-16</c:v>
                </c:pt>
                <c:pt idx="528">
                  <c:v>Jan-18</c:v>
                </c:pt>
                <c:pt idx="552">
                  <c:v>Jan-20</c:v>
                </c:pt>
                <c:pt idx="576">
                  <c:v>Jan-22</c:v>
                </c:pt>
              </c:strCache>
            </c:strRef>
          </c:cat>
          <c:val>
            <c:numRef>
              <c:f>'indexb_m nominal'!$H$15:$H$608</c:f>
              <c:numCache>
                <c:formatCode>General</c:formatCode>
                <c:ptCount val="594"/>
                <c:pt idx="0">
                  <c:v>30.215221496559376</c:v>
                </c:pt>
                <c:pt idx="1">
                  <c:v>29.749333246217496</c:v>
                </c:pt>
                <c:pt idx="2">
                  <c:v>29.298055048136035</c:v>
                </c:pt>
                <c:pt idx="3">
                  <c:v>29.009211592577365</c:v>
                </c:pt>
                <c:pt idx="4">
                  <c:v>28.844689699731667</c:v>
                </c:pt>
                <c:pt idx="5">
                  <c:v>29.129721837309354</c:v>
                </c:pt>
                <c:pt idx="6">
                  <c:v>29.371922020434109</c:v>
                </c:pt>
                <c:pt idx="7">
                  <c:v>29.780005281397777</c:v>
                </c:pt>
                <c:pt idx="8">
                  <c:v>29.927920717326341</c:v>
                </c:pt>
                <c:pt idx="9">
                  <c:v>29.880551479562708</c:v>
                </c:pt>
                <c:pt idx="10">
                  <c:v>29.79443384232578</c:v>
                </c:pt>
                <c:pt idx="11">
                  <c:v>29.796339501316268</c:v>
                </c:pt>
                <c:pt idx="12">
                  <c:v>29.646336915064779</c:v>
                </c:pt>
                <c:pt idx="13">
                  <c:v>29.390252645009312</c:v>
                </c:pt>
                <c:pt idx="14">
                  <c:v>29.298508776467109</c:v>
                </c:pt>
                <c:pt idx="15">
                  <c:v>29.722472529018194</c:v>
                </c:pt>
                <c:pt idx="16">
                  <c:v>29.849516461717581</c:v>
                </c:pt>
                <c:pt idx="17">
                  <c:v>29.986179435035627</c:v>
                </c:pt>
                <c:pt idx="18">
                  <c:v>30.72938644132703</c:v>
                </c:pt>
                <c:pt idx="19">
                  <c:v>31.301174884140472</c:v>
                </c:pt>
                <c:pt idx="20">
                  <c:v>31.581306755742613</c:v>
                </c:pt>
                <c:pt idx="21">
                  <c:v>31.656534913033894</c:v>
                </c:pt>
                <c:pt idx="22">
                  <c:v>31.668422595307906</c:v>
                </c:pt>
                <c:pt idx="23">
                  <c:v>31.888753072875126</c:v>
                </c:pt>
                <c:pt idx="24">
                  <c:v>31.85073063873152</c:v>
                </c:pt>
                <c:pt idx="25">
                  <c:v>31.832218522823897</c:v>
                </c:pt>
                <c:pt idx="26">
                  <c:v>32.082495070241684</c:v>
                </c:pt>
                <c:pt idx="27">
                  <c:v>32.286400582224196</c:v>
                </c:pt>
                <c:pt idx="28">
                  <c:v>32.392482266028182</c:v>
                </c:pt>
                <c:pt idx="29">
                  <c:v>32.496476799509246</c:v>
                </c:pt>
                <c:pt idx="30">
                  <c:v>32.379687127092033</c:v>
                </c:pt>
                <c:pt idx="31">
                  <c:v>32.357091456204785</c:v>
                </c:pt>
                <c:pt idx="32">
                  <c:v>32.729602416012618</c:v>
                </c:pt>
                <c:pt idx="33">
                  <c:v>32.953108991897317</c:v>
                </c:pt>
                <c:pt idx="34">
                  <c:v>33.353388125566596</c:v>
                </c:pt>
                <c:pt idx="35">
                  <c:v>33.410648640947528</c:v>
                </c:pt>
                <c:pt idx="36">
                  <c:v>33.372898443802569</c:v>
                </c:pt>
                <c:pt idx="37">
                  <c:v>33.554571267562693</c:v>
                </c:pt>
                <c:pt idx="38">
                  <c:v>33.638873991475357</c:v>
                </c:pt>
                <c:pt idx="39">
                  <c:v>33.548672799258789</c:v>
                </c:pt>
                <c:pt idx="40">
                  <c:v>33.59449936069678</c:v>
                </c:pt>
                <c:pt idx="41">
                  <c:v>33.604118401315453</c:v>
                </c:pt>
                <c:pt idx="42">
                  <c:v>33.368088923493239</c:v>
                </c:pt>
                <c:pt idx="43">
                  <c:v>33.608655684626143</c:v>
                </c:pt>
                <c:pt idx="44">
                  <c:v>33.723448952386654</c:v>
                </c:pt>
                <c:pt idx="45">
                  <c:v>33.475168809625579</c:v>
                </c:pt>
                <c:pt idx="46">
                  <c:v>33.259375615369052</c:v>
                </c:pt>
                <c:pt idx="47">
                  <c:v>32.812453209265861</c:v>
                </c:pt>
                <c:pt idx="48">
                  <c:v>32.616896298575021</c:v>
                </c:pt>
                <c:pt idx="49">
                  <c:v>32.610090373608983</c:v>
                </c:pt>
                <c:pt idx="50">
                  <c:v>32.425604434196231</c:v>
                </c:pt>
                <c:pt idx="51">
                  <c:v>32.387763491385066</c:v>
                </c:pt>
                <c:pt idx="52">
                  <c:v>32.660998692354951</c:v>
                </c:pt>
                <c:pt idx="53">
                  <c:v>32.251100518067013</c:v>
                </c:pt>
                <c:pt idx="54">
                  <c:v>31.61633458290116</c:v>
                </c:pt>
                <c:pt idx="55">
                  <c:v>31.079120238915195</c:v>
                </c:pt>
                <c:pt idx="56">
                  <c:v>31.153531685210538</c:v>
                </c:pt>
                <c:pt idx="57">
                  <c:v>30.608966942261254</c:v>
                </c:pt>
                <c:pt idx="58">
                  <c:v>31.290829878192099</c:v>
                </c:pt>
                <c:pt idx="59">
                  <c:v>31.44854584607176</c:v>
                </c:pt>
                <c:pt idx="60">
                  <c:v>31.4488180830704</c:v>
                </c:pt>
                <c:pt idx="61">
                  <c:v>31.633576259481789</c:v>
                </c:pt>
                <c:pt idx="62">
                  <c:v>31.735120659975088</c:v>
                </c:pt>
                <c:pt idx="63">
                  <c:v>32.039481624456322</c:v>
                </c:pt>
                <c:pt idx="64">
                  <c:v>32.280774350918939</c:v>
                </c:pt>
                <c:pt idx="65">
                  <c:v>32.281046587917572</c:v>
                </c:pt>
                <c:pt idx="66">
                  <c:v>31.804631840294888</c:v>
                </c:pt>
                <c:pt idx="67">
                  <c:v>31.95917170985707</c:v>
                </c:pt>
                <c:pt idx="68">
                  <c:v>32.008083623946334</c:v>
                </c:pt>
                <c:pt idx="69">
                  <c:v>32.417981798234266</c:v>
                </c:pt>
                <c:pt idx="70">
                  <c:v>32.861637360353761</c:v>
                </c:pt>
                <c:pt idx="71">
                  <c:v>32.564082320838565</c:v>
                </c:pt>
                <c:pt idx="72">
                  <c:v>32.541395904285103</c:v>
                </c:pt>
                <c:pt idx="73">
                  <c:v>32.858007533705212</c:v>
                </c:pt>
                <c:pt idx="74">
                  <c:v>33.708838900126231</c:v>
                </c:pt>
                <c:pt idx="75">
                  <c:v>33.968462251164041</c:v>
                </c:pt>
                <c:pt idx="76">
                  <c:v>32.90347111247835</c:v>
                </c:pt>
                <c:pt idx="77">
                  <c:v>32.389124676378266</c:v>
                </c:pt>
                <c:pt idx="78">
                  <c:v>32.398108497333439</c:v>
                </c:pt>
                <c:pt idx="79">
                  <c:v>32.761544890519893</c:v>
                </c:pt>
                <c:pt idx="80">
                  <c:v>32.56054323985623</c:v>
                </c:pt>
                <c:pt idx="81">
                  <c:v>32.71707951407511</c:v>
                </c:pt>
                <c:pt idx="82">
                  <c:v>33.362916420519049</c:v>
                </c:pt>
                <c:pt idx="83">
                  <c:v>33.699129113841352</c:v>
                </c:pt>
                <c:pt idx="84">
                  <c:v>33.63370148850116</c:v>
                </c:pt>
                <c:pt idx="85">
                  <c:v>34.528725994368322</c:v>
                </c:pt>
                <c:pt idx="86">
                  <c:v>34.751869587588175</c:v>
                </c:pt>
                <c:pt idx="87">
                  <c:v>35.427017344219188</c:v>
                </c:pt>
                <c:pt idx="88">
                  <c:v>36.429756955882176</c:v>
                </c:pt>
                <c:pt idx="89">
                  <c:v>37.156992724919945</c:v>
                </c:pt>
                <c:pt idx="90">
                  <c:v>37.96272349523268</c:v>
                </c:pt>
                <c:pt idx="91">
                  <c:v>38.577706875163905</c:v>
                </c:pt>
                <c:pt idx="92">
                  <c:v>37.965990339216376</c:v>
                </c:pt>
                <c:pt idx="93">
                  <c:v>37.87560765566738</c:v>
                </c:pt>
                <c:pt idx="94">
                  <c:v>37.419156954611736</c:v>
                </c:pt>
                <c:pt idx="95">
                  <c:v>37.593479379408542</c:v>
                </c:pt>
                <c:pt idx="96">
                  <c:v>38.213363025315317</c:v>
                </c:pt>
                <c:pt idx="97">
                  <c:v>39.528630711418806</c:v>
                </c:pt>
                <c:pt idx="98">
                  <c:v>40.67665413469016</c:v>
                </c:pt>
                <c:pt idx="99">
                  <c:v>41.096443586595413</c:v>
                </c:pt>
                <c:pt idx="100">
                  <c:v>40.713315383840552</c:v>
                </c:pt>
                <c:pt idx="101">
                  <c:v>42.478137100367434</c:v>
                </c:pt>
                <c:pt idx="102">
                  <c:v>43.124064752477587</c:v>
                </c:pt>
                <c:pt idx="103">
                  <c:v>44.161469208634273</c:v>
                </c:pt>
                <c:pt idx="104">
                  <c:v>44.557664787323922</c:v>
                </c:pt>
                <c:pt idx="105">
                  <c:v>45.265843966456771</c:v>
                </c:pt>
                <c:pt idx="106">
                  <c:v>45.443614726569692</c:v>
                </c:pt>
                <c:pt idx="107">
                  <c:v>44.732077957786935</c:v>
                </c:pt>
                <c:pt idx="108">
                  <c:v>44.736343004098984</c:v>
                </c:pt>
                <c:pt idx="109">
                  <c:v>45.478279571063382</c:v>
                </c:pt>
                <c:pt idx="110">
                  <c:v>46.093988916324335</c:v>
                </c:pt>
                <c:pt idx="111">
                  <c:v>46.736831215783219</c:v>
                </c:pt>
                <c:pt idx="112">
                  <c:v>46.898267755977642</c:v>
                </c:pt>
                <c:pt idx="113">
                  <c:v>47.847285933242034</c:v>
                </c:pt>
                <c:pt idx="114">
                  <c:v>48.327058270514641</c:v>
                </c:pt>
                <c:pt idx="115">
                  <c:v>49.229523921011342</c:v>
                </c:pt>
                <c:pt idx="116">
                  <c:v>49.536244272814145</c:v>
                </c:pt>
                <c:pt idx="117">
                  <c:v>49.32943489951279</c:v>
                </c:pt>
                <c:pt idx="118">
                  <c:v>50.036162147986225</c:v>
                </c:pt>
                <c:pt idx="119">
                  <c:v>50.786901044573362</c:v>
                </c:pt>
                <c:pt idx="120">
                  <c:v>51.416312985432597</c:v>
                </c:pt>
                <c:pt idx="121">
                  <c:v>51.254604208239527</c:v>
                </c:pt>
                <c:pt idx="122">
                  <c:v>51.069755286161929</c:v>
                </c:pt>
                <c:pt idx="123">
                  <c:v>51.736826678499902</c:v>
                </c:pt>
                <c:pt idx="124">
                  <c:v>52.91887972660146</c:v>
                </c:pt>
                <c:pt idx="125">
                  <c:v>53.542846927487865</c:v>
                </c:pt>
                <c:pt idx="126">
                  <c:v>55.172094618691247</c:v>
                </c:pt>
                <c:pt idx="127">
                  <c:v>55.494060242417973</c:v>
                </c:pt>
                <c:pt idx="128">
                  <c:v>57.034195689399368</c:v>
                </c:pt>
                <c:pt idx="129">
                  <c:v>57.940200420878398</c:v>
                </c:pt>
                <c:pt idx="130">
                  <c:v>57.871687442886945</c:v>
                </c:pt>
                <c:pt idx="131">
                  <c:v>59.118532896665187</c:v>
                </c:pt>
                <c:pt idx="132">
                  <c:v>60.362837471789447</c:v>
                </c:pt>
                <c:pt idx="133">
                  <c:v>62.191362645998431</c:v>
                </c:pt>
                <c:pt idx="134">
                  <c:v>62.829304679481773</c:v>
                </c:pt>
                <c:pt idx="135">
                  <c:v>61.526287658317159</c:v>
                </c:pt>
                <c:pt idx="136">
                  <c:v>62.030016851470215</c:v>
                </c:pt>
                <c:pt idx="137">
                  <c:v>61.892355675823822</c:v>
                </c:pt>
                <c:pt idx="138">
                  <c:v>60.823008745159854</c:v>
                </c:pt>
                <c:pt idx="139">
                  <c:v>60.823462473490935</c:v>
                </c:pt>
                <c:pt idx="140">
                  <c:v>61.499971415115148</c:v>
                </c:pt>
                <c:pt idx="141">
                  <c:v>59.382875022346113</c:v>
                </c:pt>
                <c:pt idx="142">
                  <c:v>58.909182644709844</c:v>
                </c:pt>
                <c:pt idx="143">
                  <c:v>59.019257137827246</c:v>
                </c:pt>
                <c:pt idx="144">
                  <c:v>58.964991229431369</c:v>
                </c:pt>
                <c:pt idx="145">
                  <c:v>57.691285058453822</c:v>
                </c:pt>
                <c:pt idx="146">
                  <c:v>57.109060864025793</c:v>
                </c:pt>
                <c:pt idx="147">
                  <c:v>56.908603687359403</c:v>
                </c:pt>
                <c:pt idx="148">
                  <c:v>56.091529708769933</c:v>
                </c:pt>
                <c:pt idx="149">
                  <c:v>56.557327213445618</c:v>
                </c:pt>
                <c:pt idx="150">
                  <c:v>55.76874737404728</c:v>
                </c:pt>
                <c:pt idx="151">
                  <c:v>55.272187088525122</c:v>
                </c:pt>
                <c:pt idx="152">
                  <c:v>55.531084474233218</c:v>
                </c:pt>
                <c:pt idx="153">
                  <c:v>55.80259550754505</c:v>
                </c:pt>
                <c:pt idx="154">
                  <c:v>56.598253508908044</c:v>
                </c:pt>
                <c:pt idx="155">
                  <c:v>56.649524810318873</c:v>
                </c:pt>
                <c:pt idx="156">
                  <c:v>55.215289555809044</c:v>
                </c:pt>
                <c:pt idx="157">
                  <c:v>54.927535048244934</c:v>
                </c:pt>
                <c:pt idx="158">
                  <c:v>54.880528793146162</c:v>
                </c:pt>
                <c:pt idx="159">
                  <c:v>54.179064793313138</c:v>
                </c:pt>
                <c:pt idx="160">
                  <c:v>54.113909404971594</c:v>
                </c:pt>
                <c:pt idx="161">
                  <c:v>54.972091170355931</c:v>
                </c:pt>
                <c:pt idx="162">
                  <c:v>55.901871266383004</c:v>
                </c:pt>
                <c:pt idx="163">
                  <c:v>55.933813740890272</c:v>
                </c:pt>
                <c:pt idx="164">
                  <c:v>55.299229297056847</c:v>
                </c:pt>
                <c:pt idx="165">
                  <c:v>55.388250795612642</c:v>
                </c:pt>
                <c:pt idx="166">
                  <c:v>53.967718136701095</c:v>
                </c:pt>
                <c:pt idx="167">
                  <c:v>53.216071783451795</c:v>
                </c:pt>
                <c:pt idx="168">
                  <c:v>53.634318559031414</c:v>
                </c:pt>
                <c:pt idx="169">
                  <c:v>54.247940753969445</c:v>
                </c:pt>
                <c:pt idx="170">
                  <c:v>53.803196243855389</c:v>
                </c:pt>
                <c:pt idx="171">
                  <c:v>53.546748991135054</c:v>
                </c:pt>
                <c:pt idx="172">
                  <c:v>53.93849803218022</c:v>
                </c:pt>
                <c:pt idx="173">
                  <c:v>54.937698562860895</c:v>
                </c:pt>
                <c:pt idx="174">
                  <c:v>56.433459379063706</c:v>
                </c:pt>
                <c:pt idx="175">
                  <c:v>57.239462386375088</c:v>
                </c:pt>
                <c:pt idx="176">
                  <c:v>57.507978812701857</c:v>
                </c:pt>
                <c:pt idx="177">
                  <c:v>56.574478144360029</c:v>
                </c:pt>
                <c:pt idx="178">
                  <c:v>55.681722280148193</c:v>
                </c:pt>
                <c:pt idx="179">
                  <c:v>55.862215410247543</c:v>
                </c:pt>
                <c:pt idx="180">
                  <c:v>57.081292690164354</c:v>
                </c:pt>
                <c:pt idx="181">
                  <c:v>57.428939337429604</c:v>
                </c:pt>
                <c:pt idx="182">
                  <c:v>58.358174959459376</c:v>
                </c:pt>
                <c:pt idx="183">
                  <c:v>58.836676857404981</c:v>
                </c:pt>
                <c:pt idx="184">
                  <c:v>60.282346065857773</c:v>
                </c:pt>
                <c:pt idx="185">
                  <c:v>61.739267736921057</c:v>
                </c:pt>
                <c:pt idx="186">
                  <c:v>61.146154062547367</c:v>
                </c:pt>
                <c:pt idx="187">
                  <c:v>61.962865058471969</c:v>
                </c:pt>
                <c:pt idx="188">
                  <c:v>63.007075439594679</c:v>
                </c:pt>
                <c:pt idx="189">
                  <c:v>62.571677733100657</c:v>
                </c:pt>
                <c:pt idx="190">
                  <c:v>62.972501340767209</c:v>
                </c:pt>
                <c:pt idx="191">
                  <c:v>63.168148997124284</c:v>
                </c:pt>
                <c:pt idx="192">
                  <c:v>63.644019270749688</c:v>
                </c:pt>
                <c:pt idx="193">
                  <c:v>64.541221672605971</c:v>
                </c:pt>
                <c:pt idx="194">
                  <c:v>66.203137803646342</c:v>
                </c:pt>
                <c:pt idx="195">
                  <c:v>66.601965006656201</c:v>
                </c:pt>
                <c:pt idx="196">
                  <c:v>66.209852982946174</c:v>
                </c:pt>
                <c:pt idx="197">
                  <c:v>66.448423339422376</c:v>
                </c:pt>
                <c:pt idx="198">
                  <c:v>65.419095247558715</c:v>
                </c:pt>
                <c:pt idx="199">
                  <c:v>64.442762624763958</c:v>
                </c:pt>
                <c:pt idx="200">
                  <c:v>63.982682097059758</c:v>
                </c:pt>
                <c:pt idx="201">
                  <c:v>62.927400744658947</c:v>
                </c:pt>
                <c:pt idx="202">
                  <c:v>63.042466249418091</c:v>
                </c:pt>
                <c:pt idx="203">
                  <c:v>64.151196799218866</c:v>
                </c:pt>
                <c:pt idx="204">
                  <c:v>64.496393313496341</c:v>
                </c:pt>
                <c:pt idx="205">
                  <c:v>64.157639741520043</c:v>
                </c:pt>
                <c:pt idx="206">
                  <c:v>66.59134776370918</c:v>
                </c:pt>
                <c:pt idx="207">
                  <c:v>67.654886971735451</c:v>
                </c:pt>
                <c:pt idx="208">
                  <c:v>68.134296326343204</c:v>
                </c:pt>
                <c:pt idx="209">
                  <c:v>69.201283869685597</c:v>
                </c:pt>
                <c:pt idx="210">
                  <c:v>69.336948640675303</c:v>
                </c:pt>
                <c:pt idx="211">
                  <c:v>68.869426968341557</c:v>
                </c:pt>
                <c:pt idx="212">
                  <c:v>68.167781477176121</c:v>
                </c:pt>
                <c:pt idx="213">
                  <c:v>68.151356511591402</c:v>
                </c:pt>
                <c:pt idx="214">
                  <c:v>67.58065701677252</c:v>
                </c:pt>
                <c:pt idx="215">
                  <c:v>67.266132537675333</c:v>
                </c:pt>
                <c:pt idx="216">
                  <c:v>67.5222168077308</c:v>
                </c:pt>
                <c:pt idx="217">
                  <c:v>68.643198022470443</c:v>
                </c:pt>
                <c:pt idx="218">
                  <c:v>70.179794388469489</c:v>
                </c:pt>
                <c:pt idx="219">
                  <c:v>70.259106100740397</c:v>
                </c:pt>
                <c:pt idx="220">
                  <c:v>69.952748731602455</c:v>
                </c:pt>
                <c:pt idx="221">
                  <c:v>69.188397985083228</c:v>
                </c:pt>
                <c:pt idx="222">
                  <c:v>68.333755300681219</c:v>
                </c:pt>
                <c:pt idx="223">
                  <c:v>68.166601783515333</c:v>
                </c:pt>
                <c:pt idx="224">
                  <c:v>68.851550072097425</c:v>
                </c:pt>
                <c:pt idx="225">
                  <c:v>70.352483391274447</c:v>
                </c:pt>
                <c:pt idx="226">
                  <c:v>72.740183360693152</c:v>
                </c:pt>
                <c:pt idx="227">
                  <c:v>73.367780388228113</c:v>
                </c:pt>
                <c:pt idx="228">
                  <c:v>74.413533445676478</c:v>
                </c:pt>
                <c:pt idx="229">
                  <c:v>74.905374956555519</c:v>
                </c:pt>
                <c:pt idx="230">
                  <c:v>74.780962648176342</c:v>
                </c:pt>
                <c:pt idx="231">
                  <c:v>73.963434941255784</c:v>
                </c:pt>
                <c:pt idx="232">
                  <c:v>74.292932455278262</c:v>
                </c:pt>
                <c:pt idx="233">
                  <c:v>75.064542855094615</c:v>
                </c:pt>
                <c:pt idx="234">
                  <c:v>76.283892372010044</c:v>
                </c:pt>
                <c:pt idx="235">
                  <c:v>76.445964131867981</c:v>
                </c:pt>
                <c:pt idx="236">
                  <c:v>76.589796012816919</c:v>
                </c:pt>
                <c:pt idx="237">
                  <c:v>77.549885161359413</c:v>
                </c:pt>
                <c:pt idx="238">
                  <c:v>78.650630092533362</c:v>
                </c:pt>
                <c:pt idx="239">
                  <c:v>79.41879215703355</c:v>
                </c:pt>
                <c:pt idx="240">
                  <c:v>82.023192777370951</c:v>
                </c:pt>
                <c:pt idx="241">
                  <c:v>82.098057951997347</c:v>
                </c:pt>
                <c:pt idx="242">
                  <c:v>82.570479890306657</c:v>
                </c:pt>
                <c:pt idx="243">
                  <c:v>83.172123657304439</c:v>
                </c:pt>
                <c:pt idx="244">
                  <c:v>83.233649218997428</c:v>
                </c:pt>
                <c:pt idx="245">
                  <c:v>83.501076697329623</c:v>
                </c:pt>
                <c:pt idx="246">
                  <c:v>82.43926165696142</c:v>
                </c:pt>
                <c:pt idx="247">
                  <c:v>82.433363188657538</c:v>
                </c:pt>
                <c:pt idx="248">
                  <c:v>81.675818367104341</c:v>
                </c:pt>
                <c:pt idx="249">
                  <c:v>81.256028915199067</c:v>
                </c:pt>
                <c:pt idx="250">
                  <c:v>81.641879487940344</c:v>
                </c:pt>
                <c:pt idx="251">
                  <c:v>83.523944605215505</c:v>
                </c:pt>
                <c:pt idx="252">
                  <c:v>85.379965716287316</c:v>
                </c:pt>
                <c:pt idx="253">
                  <c:v>84.962898634368472</c:v>
                </c:pt>
                <c:pt idx="254">
                  <c:v>84.155715933396309</c:v>
                </c:pt>
                <c:pt idx="255">
                  <c:v>81.806129143787416</c:v>
                </c:pt>
                <c:pt idx="256">
                  <c:v>81.795330409507969</c:v>
                </c:pt>
                <c:pt idx="257">
                  <c:v>81.952138920725503</c:v>
                </c:pt>
                <c:pt idx="258">
                  <c:v>81.984353632231418</c:v>
                </c:pt>
                <c:pt idx="259">
                  <c:v>83.924677467215858</c:v>
                </c:pt>
                <c:pt idx="260">
                  <c:v>85.160088967051166</c:v>
                </c:pt>
                <c:pt idx="261">
                  <c:v>84.993933652213613</c:v>
                </c:pt>
                <c:pt idx="262">
                  <c:v>86.102664202014381</c:v>
                </c:pt>
                <c:pt idx="263">
                  <c:v>86.722910830586002</c:v>
                </c:pt>
                <c:pt idx="264">
                  <c:v>87.524285808920482</c:v>
                </c:pt>
                <c:pt idx="265">
                  <c:v>87.668752909532927</c:v>
                </c:pt>
                <c:pt idx="266">
                  <c:v>87.660948782238535</c:v>
                </c:pt>
                <c:pt idx="267">
                  <c:v>87.923748231593819</c:v>
                </c:pt>
                <c:pt idx="268">
                  <c:v>88.3442636488288</c:v>
                </c:pt>
                <c:pt idx="269">
                  <c:v>88.760877002416549</c:v>
                </c:pt>
                <c:pt idx="270">
                  <c:v>88.642453908007482</c:v>
                </c:pt>
                <c:pt idx="271">
                  <c:v>88.259234959586422</c:v>
                </c:pt>
                <c:pt idx="272">
                  <c:v>88.742637123507578</c:v>
                </c:pt>
                <c:pt idx="273">
                  <c:v>89.151627841133376</c:v>
                </c:pt>
                <c:pt idx="274">
                  <c:v>88.803527465537087</c:v>
                </c:pt>
                <c:pt idx="275">
                  <c:v>89.774324602692801</c:v>
                </c:pt>
                <c:pt idx="276">
                  <c:v>90.745666213845794</c:v>
                </c:pt>
                <c:pt idx="277">
                  <c:v>92.425912969461365</c:v>
                </c:pt>
                <c:pt idx="278">
                  <c:v>93.154600669158555</c:v>
                </c:pt>
                <c:pt idx="279">
                  <c:v>93.878206611547753</c:v>
                </c:pt>
                <c:pt idx="280">
                  <c:v>92.961130908790622</c:v>
                </c:pt>
                <c:pt idx="281">
                  <c:v>92.647241649356928</c:v>
                </c:pt>
                <c:pt idx="282">
                  <c:v>93.737369337583871</c:v>
                </c:pt>
                <c:pt idx="283">
                  <c:v>95.44502128439602</c:v>
                </c:pt>
                <c:pt idx="284">
                  <c:v>95.885591493864226</c:v>
                </c:pt>
                <c:pt idx="285">
                  <c:v>96.439140057768697</c:v>
                </c:pt>
                <c:pt idx="286">
                  <c:v>98.008858591935791</c:v>
                </c:pt>
                <c:pt idx="287">
                  <c:v>101.85230053875702</c:v>
                </c:pt>
                <c:pt idx="288">
                  <c:v>105.25644271543702</c:v>
                </c:pt>
                <c:pt idx="289">
                  <c:v>103.85614634009116</c:v>
                </c:pt>
                <c:pt idx="290">
                  <c:v>103.61213124364214</c:v>
                </c:pt>
                <c:pt idx="291">
                  <c:v>103.39062107241415</c:v>
                </c:pt>
                <c:pt idx="292">
                  <c:v>104.19435543807018</c:v>
                </c:pt>
                <c:pt idx="293">
                  <c:v>106.50755321552731</c:v>
                </c:pt>
                <c:pt idx="294">
                  <c:v>106.79485399476035</c:v>
                </c:pt>
                <c:pt idx="295">
                  <c:v>108.53535587274192</c:v>
                </c:pt>
                <c:pt idx="296">
                  <c:v>107.26201268442922</c:v>
                </c:pt>
                <c:pt idx="297">
                  <c:v>104.42094736660614</c:v>
                </c:pt>
                <c:pt idx="298">
                  <c:v>104.40797073633756</c:v>
                </c:pt>
                <c:pt idx="299">
                  <c:v>103.72265946509059</c:v>
                </c:pt>
                <c:pt idx="300">
                  <c:v>103.90587496517637</c:v>
                </c:pt>
                <c:pt idx="301">
                  <c:v>105.2930132189212</c:v>
                </c:pt>
                <c:pt idx="302">
                  <c:v>106.5894965521184</c:v>
                </c:pt>
                <c:pt idx="303">
                  <c:v>106.04420584383941</c:v>
                </c:pt>
                <c:pt idx="304">
                  <c:v>105.88984746560965</c:v>
                </c:pt>
                <c:pt idx="305">
                  <c:v>106.41535561865405</c:v>
                </c:pt>
                <c:pt idx="306">
                  <c:v>106.48532052730494</c:v>
                </c:pt>
                <c:pt idx="307">
                  <c:v>105.52886120541099</c:v>
                </c:pt>
                <c:pt idx="308">
                  <c:v>104.9293045887361</c:v>
                </c:pt>
                <c:pt idx="309">
                  <c:v>104.4601494944105</c:v>
                </c:pt>
                <c:pt idx="310">
                  <c:v>104.70380160819469</c:v>
                </c:pt>
                <c:pt idx="311">
                  <c:v>104.75071711762726</c:v>
                </c:pt>
                <c:pt idx="312">
                  <c:v>104.57258337484947</c:v>
                </c:pt>
                <c:pt idx="313">
                  <c:v>105.88812329795161</c:v>
                </c:pt>
                <c:pt idx="314">
                  <c:v>105.87614487001137</c:v>
                </c:pt>
                <c:pt idx="315">
                  <c:v>106.47261613403498</c:v>
                </c:pt>
                <c:pt idx="316">
                  <c:v>108.81684892933725</c:v>
                </c:pt>
                <c:pt idx="317">
                  <c:v>107.71601325249706</c:v>
                </c:pt>
                <c:pt idx="318">
                  <c:v>107.98353147649551</c:v>
                </c:pt>
                <c:pt idx="319">
                  <c:v>108.72728295678418</c:v>
                </c:pt>
                <c:pt idx="320">
                  <c:v>109.98864771715664</c:v>
                </c:pt>
                <c:pt idx="321">
                  <c:v>111.59103469116073</c:v>
                </c:pt>
                <c:pt idx="322">
                  <c:v>112.50030626662347</c:v>
                </c:pt>
                <c:pt idx="323">
                  <c:v>111.57470047124225</c:v>
                </c:pt>
                <c:pt idx="324">
                  <c:v>111.44484342289023</c:v>
                </c:pt>
                <c:pt idx="325">
                  <c:v>112.10447367059869</c:v>
                </c:pt>
                <c:pt idx="326">
                  <c:v>113.93245437081039</c:v>
                </c:pt>
                <c:pt idx="327">
                  <c:v>114.80960198043341</c:v>
                </c:pt>
                <c:pt idx="328">
                  <c:v>114.70206836597002</c:v>
                </c:pt>
                <c:pt idx="329">
                  <c:v>115.4529887538896</c:v>
                </c:pt>
                <c:pt idx="330">
                  <c:v>115.83094445367026</c:v>
                </c:pt>
                <c:pt idx="331">
                  <c:v>113.93572121479409</c:v>
                </c:pt>
                <c:pt idx="332">
                  <c:v>114.24525468224952</c:v>
                </c:pt>
                <c:pt idx="333">
                  <c:v>115.00715529578096</c:v>
                </c:pt>
                <c:pt idx="334">
                  <c:v>115.49509474301281</c:v>
                </c:pt>
                <c:pt idx="335">
                  <c:v>115.60172090081409</c:v>
                </c:pt>
                <c:pt idx="336">
                  <c:v>116.96934883632295</c:v>
                </c:pt>
                <c:pt idx="337">
                  <c:v>117.6428631709621</c:v>
                </c:pt>
                <c:pt idx="338">
                  <c:v>116.98468485391308</c:v>
                </c:pt>
                <c:pt idx="339">
                  <c:v>116.6459312819368</c:v>
                </c:pt>
                <c:pt idx="340">
                  <c:v>115.20861067477571</c:v>
                </c:pt>
                <c:pt idx="341">
                  <c:v>113.91884252087831</c:v>
                </c:pt>
                <c:pt idx="342">
                  <c:v>112.34794429305042</c:v>
                </c:pt>
                <c:pt idx="343">
                  <c:v>113.61012576441881</c:v>
                </c:pt>
                <c:pt idx="344">
                  <c:v>114.39779814715499</c:v>
                </c:pt>
                <c:pt idx="345">
                  <c:v>115.28447405173048</c:v>
                </c:pt>
                <c:pt idx="346">
                  <c:v>114.0963410439926</c:v>
                </c:pt>
                <c:pt idx="347">
                  <c:v>113.48716538669905</c:v>
                </c:pt>
                <c:pt idx="348">
                  <c:v>112.12498219116301</c:v>
                </c:pt>
                <c:pt idx="349">
                  <c:v>111.98287447787214</c:v>
                </c:pt>
                <c:pt idx="350">
                  <c:v>111.5461155863849</c:v>
                </c:pt>
                <c:pt idx="351">
                  <c:v>110.66243428879447</c:v>
                </c:pt>
                <c:pt idx="352">
                  <c:v>107.02988527025421</c:v>
                </c:pt>
                <c:pt idx="353">
                  <c:v>106.48241666598608</c:v>
                </c:pt>
                <c:pt idx="354">
                  <c:v>107.52699002977366</c:v>
                </c:pt>
                <c:pt idx="355">
                  <c:v>108.76376271460214</c:v>
                </c:pt>
                <c:pt idx="356">
                  <c:v>107.61573929133081</c:v>
                </c:pt>
                <c:pt idx="357">
                  <c:v>105.40753424968307</c:v>
                </c:pt>
                <c:pt idx="358">
                  <c:v>105.29564484324139</c:v>
                </c:pt>
                <c:pt idx="359">
                  <c:v>103.86458568704906</c:v>
                </c:pt>
                <c:pt idx="360">
                  <c:v>102.21192561396248</c:v>
                </c:pt>
                <c:pt idx="361">
                  <c:v>102.61029908864128</c:v>
                </c:pt>
                <c:pt idx="362">
                  <c:v>103.65187784544379</c:v>
                </c:pt>
                <c:pt idx="363">
                  <c:v>104.38564730244896</c:v>
                </c:pt>
                <c:pt idx="364">
                  <c:v>106.03204592456673</c:v>
                </c:pt>
                <c:pt idx="365">
                  <c:v>105.07431616334583</c:v>
                </c:pt>
                <c:pt idx="366">
                  <c:v>104.33355929004222</c:v>
                </c:pt>
                <c:pt idx="367">
                  <c:v>104.49091227525703</c:v>
                </c:pt>
                <c:pt idx="368">
                  <c:v>104.09308327457551</c:v>
                </c:pt>
                <c:pt idx="369">
                  <c:v>102.6124769846304</c:v>
                </c:pt>
                <c:pt idx="370">
                  <c:v>99.981034155761293</c:v>
                </c:pt>
                <c:pt idx="371">
                  <c:v>98.888728571545258</c:v>
                </c:pt>
                <c:pt idx="372">
                  <c:v>99.404345446972314</c:v>
                </c:pt>
                <c:pt idx="373">
                  <c:v>99.5870164730608</c:v>
                </c:pt>
                <c:pt idx="374">
                  <c:v>99.057515510702984</c:v>
                </c:pt>
                <c:pt idx="375">
                  <c:v>99.893555333531168</c:v>
                </c:pt>
                <c:pt idx="376">
                  <c:v>100.34365383795185</c:v>
                </c:pt>
                <c:pt idx="377">
                  <c:v>101.30737281314288</c:v>
                </c:pt>
                <c:pt idx="378">
                  <c:v>101.72806972171027</c:v>
                </c:pt>
                <c:pt idx="379">
                  <c:v>100.40291075798946</c:v>
                </c:pt>
                <c:pt idx="380">
                  <c:v>100.28593959423982</c:v>
                </c:pt>
                <c:pt idx="381">
                  <c:v>101.24248966179998</c:v>
                </c:pt>
                <c:pt idx="382">
                  <c:v>101.96446218219734</c:v>
                </c:pt>
                <c:pt idx="383">
                  <c:v>101.31844378442098</c:v>
                </c:pt>
                <c:pt idx="384">
                  <c:v>100</c:v>
                </c:pt>
                <c:pt idx="385">
                  <c:v>100.21120000000001</c:v>
                </c:pt>
                <c:pt idx="386">
                  <c:v>100.4281</c:v>
                </c:pt>
                <c:pt idx="387">
                  <c:v>99.743499999999997</c:v>
                </c:pt>
                <c:pt idx="388">
                  <c:v>97.511799999999994</c:v>
                </c:pt>
                <c:pt idx="389">
                  <c:v>98.692700000000002</c:v>
                </c:pt>
                <c:pt idx="390">
                  <c:v>98.438699999999997</c:v>
                </c:pt>
                <c:pt idx="391">
                  <c:v>97.713800000000006</c:v>
                </c:pt>
                <c:pt idx="392">
                  <c:v>97.981399999999994</c:v>
                </c:pt>
                <c:pt idx="393">
                  <c:v>98.315600000000003</c:v>
                </c:pt>
                <c:pt idx="394">
                  <c:v>97.513300000000001</c:v>
                </c:pt>
                <c:pt idx="395">
                  <c:v>96.795100000000005</c:v>
                </c:pt>
                <c:pt idx="396">
                  <c:v>97.833799999999997</c:v>
                </c:pt>
                <c:pt idx="397">
                  <c:v>97.476399999999998</c:v>
                </c:pt>
                <c:pt idx="398">
                  <c:v>97.011799999999994</c:v>
                </c:pt>
                <c:pt idx="399">
                  <c:v>95.632199999999997</c:v>
                </c:pt>
                <c:pt idx="400">
                  <c:v>94.722499999999997</c:v>
                </c:pt>
                <c:pt idx="401">
                  <c:v>94.444900000000004</c:v>
                </c:pt>
                <c:pt idx="402">
                  <c:v>93.2059</c:v>
                </c:pt>
                <c:pt idx="403">
                  <c:v>93.760300000000001</c:v>
                </c:pt>
                <c:pt idx="404">
                  <c:v>92.436599999999999</c:v>
                </c:pt>
                <c:pt idx="405">
                  <c:v>90.400199999999998</c:v>
                </c:pt>
                <c:pt idx="406">
                  <c:v>89.052999999999997</c:v>
                </c:pt>
                <c:pt idx="407">
                  <c:v>90.004999999999995</c:v>
                </c:pt>
                <c:pt idx="408">
                  <c:v>89.397099999999995</c:v>
                </c:pt>
                <c:pt idx="409">
                  <c:v>88.6434</c:v>
                </c:pt>
                <c:pt idx="410">
                  <c:v>86.8399</c:v>
                </c:pt>
                <c:pt idx="411">
                  <c:v>86.547499999999999</c:v>
                </c:pt>
                <c:pt idx="412">
                  <c:v>86.8245</c:v>
                </c:pt>
                <c:pt idx="413">
                  <c:v>87.072800000000001</c:v>
                </c:pt>
                <c:pt idx="414">
                  <c:v>86.453800000000001</c:v>
                </c:pt>
                <c:pt idx="415">
                  <c:v>88.944999999999993</c:v>
                </c:pt>
                <c:pt idx="416">
                  <c:v>91.265100000000004</c:v>
                </c:pt>
                <c:pt idx="417">
                  <c:v>98.04</c:v>
                </c:pt>
                <c:pt idx="418">
                  <c:v>100.7667</c:v>
                </c:pt>
                <c:pt idx="419">
                  <c:v>99.662199999999999</c:v>
                </c:pt>
                <c:pt idx="420">
                  <c:v>100.35209999999999</c:v>
                </c:pt>
                <c:pt idx="421">
                  <c:v>102.97369999999999</c:v>
                </c:pt>
                <c:pt idx="422">
                  <c:v>103.4397</c:v>
                </c:pt>
                <c:pt idx="423">
                  <c:v>100.7162</c:v>
                </c:pt>
                <c:pt idx="424">
                  <c:v>97.551900000000003</c:v>
                </c:pt>
                <c:pt idx="425">
                  <c:v>96.042599999999993</c:v>
                </c:pt>
                <c:pt idx="426">
                  <c:v>95.660499999999999</c:v>
                </c:pt>
                <c:pt idx="427">
                  <c:v>94.373000000000005</c:v>
                </c:pt>
                <c:pt idx="428">
                  <c:v>93.663799999999995</c:v>
                </c:pt>
                <c:pt idx="429">
                  <c:v>92.259799999999998</c:v>
                </c:pt>
                <c:pt idx="430">
                  <c:v>91.799599999999998</c:v>
                </c:pt>
                <c:pt idx="431">
                  <c:v>92.258600000000001</c:v>
                </c:pt>
                <c:pt idx="432">
                  <c:v>92.440299999999993</c:v>
                </c:pt>
                <c:pt idx="433">
                  <c:v>93.886700000000005</c:v>
                </c:pt>
                <c:pt idx="434">
                  <c:v>93.149900000000002</c:v>
                </c:pt>
                <c:pt idx="435">
                  <c:v>92.639099999999999</c:v>
                </c:pt>
                <c:pt idx="436">
                  <c:v>95.530600000000007</c:v>
                </c:pt>
                <c:pt idx="437">
                  <c:v>96.060599999999994</c:v>
                </c:pt>
                <c:pt idx="438">
                  <c:v>94.454700000000003</c:v>
                </c:pt>
                <c:pt idx="439">
                  <c:v>93.682199999999995</c:v>
                </c:pt>
                <c:pt idx="440">
                  <c:v>92.762600000000006</c:v>
                </c:pt>
                <c:pt idx="441">
                  <c:v>90.229100000000003</c:v>
                </c:pt>
                <c:pt idx="442">
                  <c:v>90.509500000000003</c:v>
                </c:pt>
                <c:pt idx="443">
                  <c:v>91.183499999999995</c:v>
                </c:pt>
                <c:pt idx="444">
                  <c:v>90.111199999999997</c:v>
                </c:pt>
                <c:pt idx="445">
                  <c:v>89.396699999999996</c:v>
                </c:pt>
                <c:pt idx="446">
                  <c:v>88.487200000000001</c:v>
                </c:pt>
                <c:pt idx="447">
                  <c:v>86.921400000000006</c:v>
                </c:pt>
                <c:pt idx="448">
                  <c:v>86.946399999999997</c:v>
                </c:pt>
                <c:pt idx="449">
                  <c:v>86.941199999999995</c:v>
                </c:pt>
                <c:pt idx="450">
                  <c:v>86.317800000000005</c:v>
                </c:pt>
                <c:pt idx="451">
                  <c:v>86.898300000000006</c:v>
                </c:pt>
                <c:pt idx="452">
                  <c:v>89.725300000000004</c:v>
                </c:pt>
                <c:pt idx="453">
                  <c:v>90.609800000000007</c:v>
                </c:pt>
                <c:pt idx="454">
                  <c:v>91.264899999999997</c:v>
                </c:pt>
                <c:pt idx="455">
                  <c:v>92.205600000000004</c:v>
                </c:pt>
                <c:pt idx="456">
                  <c:v>91.646299999999997</c:v>
                </c:pt>
                <c:pt idx="457">
                  <c:v>89.960499999999996</c:v>
                </c:pt>
                <c:pt idx="458">
                  <c:v>90.511200000000002</c:v>
                </c:pt>
                <c:pt idx="459">
                  <c:v>90.815600000000003</c:v>
                </c:pt>
                <c:pt idx="460">
                  <c:v>92.492800000000003</c:v>
                </c:pt>
                <c:pt idx="461">
                  <c:v>93.880899999999997</c:v>
                </c:pt>
                <c:pt idx="462">
                  <c:v>93.406199999999998</c:v>
                </c:pt>
                <c:pt idx="463">
                  <c:v>92.528300000000002</c:v>
                </c:pt>
                <c:pt idx="464">
                  <c:v>90.980199999999996</c:v>
                </c:pt>
                <c:pt idx="465">
                  <c:v>90.756600000000006</c:v>
                </c:pt>
                <c:pt idx="466">
                  <c:v>91.475099999999998</c:v>
                </c:pt>
                <c:pt idx="467">
                  <c:v>90.880399999999995</c:v>
                </c:pt>
                <c:pt idx="468">
                  <c:v>90.825500000000005</c:v>
                </c:pt>
                <c:pt idx="469">
                  <c:v>91.550899999999999</c:v>
                </c:pt>
                <c:pt idx="470">
                  <c:v>92.413200000000003</c:v>
                </c:pt>
                <c:pt idx="471">
                  <c:v>92.047799999999995</c:v>
                </c:pt>
                <c:pt idx="472">
                  <c:v>92.528999999999996</c:v>
                </c:pt>
                <c:pt idx="473">
                  <c:v>93.283600000000007</c:v>
                </c:pt>
                <c:pt idx="474">
                  <c:v>93.872399999999999</c:v>
                </c:pt>
                <c:pt idx="475">
                  <c:v>93.7149</c:v>
                </c:pt>
                <c:pt idx="476">
                  <c:v>93.470600000000005</c:v>
                </c:pt>
                <c:pt idx="477">
                  <c:v>92.499300000000005</c:v>
                </c:pt>
                <c:pt idx="478">
                  <c:v>93.373699999999999</c:v>
                </c:pt>
                <c:pt idx="479">
                  <c:v>93.534000000000006</c:v>
                </c:pt>
                <c:pt idx="480">
                  <c:v>94.464799999999997</c:v>
                </c:pt>
                <c:pt idx="481">
                  <c:v>94.645600000000002</c:v>
                </c:pt>
                <c:pt idx="482">
                  <c:v>94.440799999999996</c:v>
                </c:pt>
                <c:pt idx="483">
                  <c:v>93.995599999999996</c:v>
                </c:pt>
                <c:pt idx="484">
                  <c:v>93.67</c:v>
                </c:pt>
                <c:pt idx="485">
                  <c:v>93.827399999999997</c:v>
                </c:pt>
                <c:pt idx="486">
                  <c:v>93.603899999999996</c:v>
                </c:pt>
                <c:pt idx="487">
                  <c:v>94.580799999999996</c:v>
                </c:pt>
                <c:pt idx="488">
                  <c:v>96.120900000000006</c:v>
                </c:pt>
                <c:pt idx="489">
                  <c:v>97.439599999999999</c:v>
                </c:pt>
                <c:pt idx="490">
                  <c:v>99.114699999999999</c:v>
                </c:pt>
                <c:pt idx="491">
                  <c:v>101.44410000000001</c:v>
                </c:pt>
                <c:pt idx="492">
                  <c:v>103.7608</c:v>
                </c:pt>
                <c:pt idx="493">
                  <c:v>105.1687</c:v>
                </c:pt>
                <c:pt idx="494">
                  <c:v>107.36490000000001</c:v>
                </c:pt>
                <c:pt idx="495">
                  <c:v>106.35250000000001</c:v>
                </c:pt>
                <c:pt idx="496">
                  <c:v>105.4067</c:v>
                </c:pt>
                <c:pt idx="497">
                  <c:v>106.17919999999999</c:v>
                </c:pt>
                <c:pt idx="498">
                  <c:v>108.12390000000001</c:v>
                </c:pt>
                <c:pt idx="499">
                  <c:v>109.97709999999999</c:v>
                </c:pt>
                <c:pt idx="500">
                  <c:v>110.8516</c:v>
                </c:pt>
                <c:pt idx="501">
                  <c:v>109.90389999999999</c:v>
                </c:pt>
                <c:pt idx="502">
                  <c:v>111.69199999999999</c:v>
                </c:pt>
                <c:pt idx="503">
                  <c:v>112.7861</c:v>
                </c:pt>
                <c:pt idx="504">
                  <c:v>115.2349</c:v>
                </c:pt>
                <c:pt idx="505">
                  <c:v>114.2821</c:v>
                </c:pt>
                <c:pt idx="506">
                  <c:v>111.8931</c:v>
                </c:pt>
                <c:pt idx="507">
                  <c:v>110.0166</c:v>
                </c:pt>
                <c:pt idx="508">
                  <c:v>111.1403</c:v>
                </c:pt>
                <c:pt idx="509">
                  <c:v>111.5592</c:v>
                </c:pt>
                <c:pt idx="510">
                  <c:v>112.4759</c:v>
                </c:pt>
                <c:pt idx="511">
                  <c:v>111.43689999999999</c:v>
                </c:pt>
                <c:pt idx="512">
                  <c:v>112.31570000000001</c:v>
                </c:pt>
                <c:pt idx="513">
                  <c:v>113.4726</c:v>
                </c:pt>
                <c:pt idx="514">
                  <c:v>116.10590000000001</c:v>
                </c:pt>
                <c:pt idx="515">
                  <c:v>117.9033</c:v>
                </c:pt>
                <c:pt idx="516">
                  <c:v>117.78449999999999</c:v>
                </c:pt>
                <c:pt idx="517">
                  <c:v>116.1185</c:v>
                </c:pt>
                <c:pt idx="518">
                  <c:v>115.6534</c:v>
                </c:pt>
                <c:pt idx="519">
                  <c:v>114.768</c:v>
                </c:pt>
                <c:pt idx="520">
                  <c:v>114.2597</c:v>
                </c:pt>
                <c:pt idx="521">
                  <c:v>112.7599</c:v>
                </c:pt>
                <c:pt idx="522">
                  <c:v>111.06</c:v>
                </c:pt>
                <c:pt idx="523">
                  <c:v>109.9054</c:v>
                </c:pt>
                <c:pt idx="524">
                  <c:v>108.8541</c:v>
                </c:pt>
                <c:pt idx="525">
                  <c:v>110.8899</c:v>
                </c:pt>
                <c:pt idx="526">
                  <c:v>111.1645</c:v>
                </c:pt>
                <c:pt idx="527">
                  <c:v>110.8777</c:v>
                </c:pt>
                <c:pt idx="528">
                  <c:v>108.3591</c:v>
                </c:pt>
                <c:pt idx="529">
                  <c:v>107.6528</c:v>
                </c:pt>
                <c:pt idx="530">
                  <c:v>107.9503</c:v>
                </c:pt>
                <c:pt idx="531">
                  <c:v>107.9456</c:v>
                </c:pt>
                <c:pt idx="532">
                  <c:v>111.0485</c:v>
                </c:pt>
                <c:pt idx="533">
                  <c:v>112.84650000000001</c:v>
                </c:pt>
                <c:pt idx="534">
                  <c:v>113.062</c:v>
                </c:pt>
                <c:pt idx="535">
                  <c:v>113.833</c:v>
                </c:pt>
                <c:pt idx="536">
                  <c:v>114.0808</c:v>
                </c:pt>
                <c:pt idx="537">
                  <c:v>114.8323</c:v>
                </c:pt>
                <c:pt idx="538">
                  <c:v>116.1704</c:v>
                </c:pt>
                <c:pt idx="539">
                  <c:v>116.2137</c:v>
                </c:pt>
                <c:pt idx="540">
                  <c:v>114.4405</c:v>
                </c:pt>
                <c:pt idx="541">
                  <c:v>114.41</c:v>
                </c:pt>
                <c:pt idx="542">
                  <c:v>114.7821</c:v>
                </c:pt>
                <c:pt idx="543">
                  <c:v>114.9012</c:v>
                </c:pt>
                <c:pt idx="544">
                  <c:v>115.95740000000001</c:v>
                </c:pt>
                <c:pt idx="545">
                  <c:v>115.42870000000001</c:v>
                </c:pt>
                <c:pt idx="546">
                  <c:v>115.0771</c:v>
                </c:pt>
                <c:pt idx="547">
                  <c:v>117.1032</c:v>
                </c:pt>
                <c:pt idx="548">
                  <c:v>117.32559999999999</c:v>
                </c:pt>
                <c:pt idx="549">
                  <c:v>116.7482</c:v>
                </c:pt>
                <c:pt idx="550">
                  <c:v>116.5609</c:v>
                </c:pt>
                <c:pt idx="551">
                  <c:v>115.91200000000001</c:v>
                </c:pt>
                <c:pt idx="552">
                  <c:v>115.2778</c:v>
                </c:pt>
                <c:pt idx="553">
                  <c:v>116.70780000000001</c:v>
                </c:pt>
                <c:pt idx="554">
                  <c:v>121.0348</c:v>
                </c:pt>
                <c:pt idx="555">
                  <c:v>123.3006</c:v>
                </c:pt>
                <c:pt idx="556">
                  <c:v>122.6344</c:v>
                </c:pt>
                <c:pt idx="557">
                  <c:v>119.6955</c:v>
                </c:pt>
                <c:pt idx="558">
                  <c:v>118.712</c:v>
                </c:pt>
                <c:pt idx="559">
                  <c:v>116.9714</c:v>
                </c:pt>
                <c:pt idx="560">
                  <c:v>116.363</c:v>
                </c:pt>
                <c:pt idx="561">
                  <c:v>115.79519999999999</c:v>
                </c:pt>
                <c:pt idx="562">
                  <c:v>114.1069</c:v>
                </c:pt>
                <c:pt idx="563">
                  <c:v>111.9097</c:v>
                </c:pt>
                <c:pt idx="564">
                  <c:v>111.4924</c:v>
                </c:pt>
                <c:pt idx="565">
                  <c:v>112.0201</c:v>
                </c:pt>
                <c:pt idx="566">
                  <c:v>113.35469999999999</c:v>
                </c:pt>
                <c:pt idx="567">
                  <c:v>112.661</c:v>
                </c:pt>
                <c:pt idx="568">
                  <c:v>111.2413</c:v>
                </c:pt>
                <c:pt idx="569">
                  <c:v>111.6176</c:v>
                </c:pt>
                <c:pt idx="570">
                  <c:v>113.0947</c:v>
                </c:pt>
                <c:pt idx="571">
                  <c:v>113.4271</c:v>
                </c:pt>
                <c:pt idx="572">
                  <c:v>113.4768</c:v>
                </c:pt>
                <c:pt idx="573">
                  <c:v>114.09739999999999</c:v>
                </c:pt>
                <c:pt idx="574">
                  <c:v>115.0247</c:v>
                </c:pt>
                <c:pt idx="575">
                  <c:v>115.8244</c:v>
                </c:pt>
                <c:pt idx="576">
                  <c:v>115.07850000000001</c:v>
                </c:pt>
                <c:pt idx="577">
                  <c:v>115.0485</c:v>
                </c:pt>
                <c:pt idx="578">
                  <c:v>116.4117</c:v>
                </c:pt>
                <c:pt idx="579">
                  <c:v>117.31180000000001</c:v>
                </c:pt>
                <c:pt idx="580">
                  <c:v>119.8411</c:v>
                </c:pt>
                <c:pt idx="581">
                  <c:v>120.1621</c:v>
                </c:pt>
                <c:pt idx="582">
                  <c:v>122.82089999999999</c:v>
                </c:pt>
                <c:pt idx="583">
                  <c:v>122.4264</c:v>
                </c:pt>
                <c:pt idx="584">
                  <c:v>125.748</c:v>
                </c:pt>
                <c:pt idx="585">
                  <c:v>127.645</c:v>
                </c:pt>
                <c:pt idx="586">
                  <c:v>125.0154</c:v>
                </c:pt>
                <c:pt idx="587">
                  <c:v>122.333</c:v>
                </c:pt>
                <c:pt idx="588">
                  <c:v>119.9101</c:v>
                </c:pt>
                <c:pt idx="589">
                  <c:v>120.3156</c:v>
                </c:pt>
                <c:pt idx="590">
                  <c:v>120.806</c:v>
                </c:pt>
                <c:pt idx="591">
                  <c:v>119.4183</c:v>
                </c:pt>
                <c:pt idx="592">
                  <c:v>119.8552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B-3940-BB94-FF41E2ED9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517536"/>
        <c:axId val="1165520432"/>
      </c:lineChart>
      <c:dateAx>
        <c:axId val="11655175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20432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165520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175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Trade-Weighted Dollar Index 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(Real</a:t>
            </a:r>
            <a:r>
              <a:rPr lang="en-US" sz="1800" baseline="0"/>
              <a:t> -- i.e., adjusted for inflation</a:t>
            </a:r>
            <a:r>
              <a:rPr lang="en-US" sz="1800"/>
              <a:t>)</a:t>
            </a:r>
          </a:p>
        </c:rich>
      </c:tx>
      <c:layout>
        <c:manualLayout>
          <c:xMode val="edge"/>
          <c:yMode val="edge"/>
          <c:x val="0.22017065723927362"/>
          <c:y val="7.37421051814512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tx>
            <c:strRef>
              <c:f>'indexb_m real'!$H$3:$H$14</c:f>
              <c:strCache>
                <c:ptCount val="12"/>
                <c:pt idx="0">
                  <c:v>110.8025378</c:v>
                </c:pt>
                <c:pt idx="1">
                  <c:v>106.097232</c:v>
                </c:pt>
                <c:pt idx="2">
                  <c:v>102.960739</c:v>
                </c:pt>
                <c:pt idx="3">
                  <c:v>103.3479744</c:v>
                </c:pt>
                <c:pt idx="4">
                  <c:v>102.2023302</c:v>
                </c:pt>
                <c:pt idx="5">
                  <c:v>100.3691142</c:v>
                </c:pt>
                <c:pt idx="6">
                  <c:v>97.80775994</c:v>
                </c:pt>
                <c:pt idx="7">
                  <c:v>99.49353612</c:v>
                </c:pt>
                <c:pt idx="8">
                  <c:v>98.68704466</c:v>
                </c:pt>
                <c:pt idx="9">
                  <c:v>98.96823043</c:v>
                </c:pt>
                <c:pt idx="10">
                  <c:v>100.8851535</c:v>
                </c:pt>
                <c:pt idx="11">
                  <c:v>101.2025814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'indexb_m real'!$G$15:$G$607</c:f>
              <c:strCache>
                <c:ptCount val="577"/>
                <c:pt idx="0">
                  <c:v>Jan-74</c:v>
                </c:pt>
                <c:pt idx="1">
                  <c:v> '</c:v>
                </c:pt>
                <c:pt idx="24">
                  <c:v>Jan-76</c:v>
                </c:pt>
                <c:pt idx="48">
                  <c:v>Jan-78</c:v>
                </c:pt>
                <c:pt idx="72">
                  <c:v>Jan-80</c:v>
                </c:pt>
                <c:pt idx="96">
                  <c:v>Jan-82</c:v>
                </c:pt>
                <c:pt idx="120">
                  <c:v>Jan-84</c:v>
                </c:pt>
                <c:pt idx="144">
                  <c:v>Jan-86</c:v>
                </c:pt>
                <c:pt idx="168">
                  <c:v>Jan-88</c:v>
                </c:pt>
                <c:pt idx="192">
                  <c:v>Jan-90</c:v>
                </c:pt>
                <c:pt idx="216">
                  <c:v>Jan-92</c:v>
                </c:pt>
                <c:pt idx="240">
                  <c:v>Jan-94</c:v>
                </c:pt>
                <c:pt idx="264">
                  <c:v>Jan-96</c:v>
                </c:pt>
                <c:pt idx="288">
                  <c:v>Jan-98</c:v>
                </c:pt>
                <c:pt idx="312">
                  <c:v>Jan-00</c:v>
                </c:pt>
                <c:pt idx="336">
                  <c:v>Jan-02</c:v>
                </c:pt>
                <c:pt idx="360">
                  <c:v>Jan-04</c:v>
                </c:pt>
                <c:pt idx="384">
                  <c:v>Jan-06</c:v>
                </c:pt>
                <c:pt idx="408">
                  <c:v>Jan-08</c:v>
                </c:pt>
                <c:pt idx="432">
                  <c:v>Jan-10</c:v>
                </c:pt>
                <c:pt idx="456">
                  <c:v>Jan-12</c:v>
                </c:pt>
                <c:pt idx="480">
                  <c:v>Jan-14</c:v>
                </c:pt>
                <c:pt idx="504">
                  <c:v>Jan-16</c:v>
                </c:pt>
                <c:pt idx="528">
                  <c:v>Jan-18</c:v>
                </c:pt>
                <c:pt idx="552">
                  <c:v>Jan-20</c:v>
                </c:pt>
                <c:pt idx="576">
                  <c:v>Jan-22</c:v>
                </c:pt>
              </c:strCache>
            </c:strRef>
          </c:cat>
          <c:val>
            <c:numRef>
              <c:f>'indexb_m real'!$H$15:$H$607</c:f>
              <c:numCache>
                <c:formatCode>General</c:formatCode>
                <c:ptCount val="593"/>
                <c:pt idx="0">
                  <c:v>102.63847189789588</c:v>
                </c:pt>
                <c:pt idx="1">
                  <c:v>100.11768412468957</c:v>
                </c:pt>
                <c:pt idx="2">
                  <c:v>98.613118845521825</c:v>
                </c:pt>
                <c:pt idx="3">
                  <c:v>96.941242365461207</c:v>
                </c:pt>
                <c:pt idx="4">
                  <c:v>96.431586707356757</c:v>
                </c:pt>
                <c:pt idx="5">
                  <c:v>97.218309714139821</c:v>
                </c:pt>
                <c:pt idx="6">
                  <c:v>97.361631062843102</c:v>
                </c:pt>
                <c:pt idx="7">
                  <c:v>98.778885635329544</c:v>
                </c:pt>
                <c:pt idx="8">
                  <c:v>99.348773325755431</c:v>
                </c:pt>
                <c:pt idx="9">
                  <c:v>98.683441030266337</c:v>
                </c:pt>
                <c:pt idx="10">
                  <c:v>97.964260268274501</c:v>
                </c:pt>
                <c:pt idx="11">
                  <c:v>97.500216217551923</c:v>
                </c:pt>
                <c:pt idx="12">
                  <c:v>96.757560407065583</c:v>
                </c:pt>
                <c:pt idx="13">
                  <c:v>95.596575113977551</c:v>
                </c:pt>
                <c:pt idx="14">
                  <c:v>95.021642347340119</c:v>
                </c:pt>
                <c:pt idx="15">
                  <c:v>95.547565802208311</c:v>
                </c:pt>
                <c:pt idx="16">
                  <c:v>95.129030398128592</c:v>
                </c:pt>
                <c:pt idx="17">
                  <c:v>95.408054000848409</c:v>
                </c:pt>
                <c:pt idx="18">
                  <c:v>97.876743640115166</c:v>
                </c:pt>
                <c:pt idx="19">
                  <c:v>98.869182203442193</c:v>
                </c:pt>
                <c:pt idx="20">
                  <c:v>99.415285963156535</c:v>
                </c:pt>
                <c:pt idx="21">
                  <c:v>99.153250882373541</c:v>
                </c:pt>
                <c:pt idx="22">
                  <c:v>99.001589713810347</c:v>
                </c:pt>
                <c:pt idx="23">
                  <c:v>99.204834212618039</c:v>
                </c:pt>
                <c:pt idx="24">
                  <c:v>98.244828282079496</c:v>
                </c:pt>
                <c:pt idx="25">
                  <c:v>97.414552882694778</c:v>
                </c:pt>
                <c:pt idx="26">
                  <c:v>97.303458245301897</c:v>
                </c:pt>
                <c:pt idx="27">
                  <c:v>97.272672984337618</c:v>
                </c:pt>
                <c:pt idx="28">
                  <c:v>97.346598794947525</c:v>
                </c:pt>
                <c:pt idx="29">
                  <c:v>97.359057044367859</c:v>
                </c:pt>
                <c:pt idx="30">
                  <c:v>96.891409367779886</c:v>
                </c:pt>
                <c:pt idx="31">
                  <c:v>96.650069395538097</c:v>
                </c:pt>
                <c:pt idx="32">
                  <c:v>97.17228626380188</c:v>
                </c:pt>
                <c:pt idx="33">
                  <c:v>97.214706088274426</c:v>
                </c:pt>
                <c:pt idx="34">
                  <c:v>97.596175626310171</c:v>
                </c:pt>
                <c:pt idx="35">
                  <c:v>97.242608448546392</c:v>
                </c:pt>
                <c:pt idx="36">
                  <c:v>96.493569072241385</c:v>
                </c:pt>
                <c:pt idx="37">
                  <c:v>97.058514647194741</c:v>
                </c:pt>
                <c:pt idx="38">
                  <c:v>97.069325524790898</c:v>
                </c:pt>
                <c:pt idx="39">
                  <c:v>96.803583857403524</c:v>
                </c:pt>
                <c:pt idx="40">
                  <c:v>96.58067385744468</c:v>
                </c:pt>
                <c:pt idx="41">
                  <c:v>96.433131118441921</c:v>
                </c:pt>
                <c:pt idx="42">
                  <c:v>95.487951534320928</c:v>
                </c:pt>
                <c:pt idx="43">
                  <c:v>95.617373183257769</c:v>
                </c:pt>
                <c:pt idx="44">
                  <c:v>95.453253765274226</c:v>
                </c:pt>
                <c:pt idx="45">
                  <c:v>94.437134231974682</c:v>
                </c:pt>
                <c:pt idx="46">
                  <c:v>93.806602666271303</c:v>
                </c:pt>
                <c:pt idx="47">
                  <c:v>92.361342772773881</c:v>
                </c:pt>
                <c:pt idx="48">
                  <c:v>91.70568878675185</c:v>
                </c:pt>
                <c:pt idx="49">
                  <c:v>91.613127082380956</c:v>
                </c:pt>
                <c:pt idx="50">
                  <c:v>91.17780907784244</c:v>
                </c:pt>
                <c:pt idx="51">
                  <c:v>91.26254576604849</c:v>
                </c:pt>
                <c:pt idx="52">
                  <c:v>92.277841613435967</c:v>
                </c:pt>
                <c:pt idx="53">
                  <c:v>91.419149050084229</c:v>
                </c:pt>
                <c:pt idx="54">
                  <c:v>89.481427941897195</c:v>
                </c:pt>
                <c:pt idx="55">
                  <c:v>87.684968967633267</c:v>
                </c:pt>
                <c:pt idx="56">
                  <c:v>88.153852173089362</c:v>
                </c:pt>
                <c:pt idx="57">
                  <c:v>86.623546709168863</c:v>
                </c:pt>
                <c:pt idx="58">
                  <c:v>88.468706112984989</c:v>
                </c:pt>
                <c:pt idx="59">
                  <c:v>88.782530445490536</c:v>
                </c:pt>
                <c:pt idx="60">
                  <c:v>88.79231171569657</c:v>
                </c:pt>
                <c:pt idx="61">
                  <c:v>89.659755941864262</c:v>
                </c:pt>
                <c:pt idx="62">
                  <c:v>89.86372116584505</c:v>
                </c:pt>
                <c:pt idx="63">
                  <c:v>90.839994893147363</c:v>
                </c:pt>
                <c:pt idx="64">
                  <c:v>91.912948754381006</c:v>
                </c:pt>
                <c:pt idx="65">
                  <c:v>92.105176454114527</c:v>
                </c:pt>
                <c:pt idx="66">
                  <c:v>90.4109574936885</c:v>
                </c:pt>
                <c:pt idx="67">
                  <c:v>90.874589701455037</c:v>
                </c:pt>
                <c:pt idx="68">
                  <c:v>90.905066080202303</c:v>
                </c:pt>
                <c:pt idx="69">
                  <c:v>91.82151961813922</c:v>
                </c:pt>
                <c:pt idx="70">
                  <c:v>92.963354213771211</c:v>
                </c:pt>
                <c:pt idx="71">
                  <c:v>92.240878708131021</c:v>
                </c:pt>
                <c:pt idx="72">
                  <c:v>91.50563607085347</c:v>
                </c:pt>
                <c:pt idx="73">
                  <c:v>92.328601257768383</c:v>
                </c:pt>
                <c:pt idx="74">
                  <c:v>95.220974338065403</c:v>
                </c:pt>
                <c:pt idx="75">
                  <c:v>95.96568936333199</c:v>
                </c:pt>
                <c:pt idx="76">
                  <c:v>92.936584421628353</c:v>
                </c:pt>
                <c:pt idx="77">
                  <c:v>91.555880911490846</c:v>
                </c:pt>
                <c:pt idx="78">
                  <c:v>90.648899761542921</c:v>
                </c:pt>
                <c:pt idx="79">
                  <c:v>91.385480888427637</c:v>
                </c:pt>
                <c:pt idx="80">
                  <c:v>90.745373973996237</c:v>
                </c:pt>
                <c:pt idx="81">
                  <c:v>90.923084209529236</c:v>
                </c:pt>
                <c:pt idx="82">
                  <c:v>92.410146163065093</c:v>
                </c:pt>
                <c:pt idx="83">
                  <c:v>93.304257220636643</c:v>
                </c:pt>
                <c:pt idx="84">
                  <c:v>92.404174440202482</c:v>
                </c:pt>
                <c:pt idx="85">
                  <c:v>94.867613081779666</c:v>
                </c:pt>
                <c:pt idx="86">
                  <c:v>95.03440947897748</c:v>
                </c:pt>
                <c:pt idx="87">
                  <c:v>96.665925349345798</c:v>
                </c:pt>
                <c:pt idx="88">
                  <c:v>99.237060923928496</c:v>
                </c:pt>
                <c:pt idx="89">
                  <c:v>101.25879799514848</c:v>
                </c:pt>
                <c:pt idx="90">
                  <c:v>103.42663635502511</c:v>
                </c:pt>
                <c:pt idx="91">
                  <c:v>104.96023656259395</c:v>
                </c:pt>
                <c:pt idx="92">
                  <c:v>102.90575797636845</c:v>
                </c:pt>
                <c:pt idx="93">
                  <c:v>102.11749055850024</c:v>
                </c:pt>
                <c:pt idx="94">
                  <c:v>100.34574216159895</c:v>
                </c:pt>
                <c:pt idx="95">
                  <c:v>100.074955418</c:v>
                </c:pt>
                <c:pt idx="96">
                  <c:v>101.09797332081331</c:v>
                </c:pt>
                <c:pt idx="97">
                  <c:v>103.95389829950045</c:v>
                </c:pt>
                <c:pt idx="98">
                  <c:v>106.27185341685509</c:v>
                </c:pt>
                <c:pt idx="99">
                  <c:v>106.77059523662439</c:v>
                </c:pt>
                <c:pt idx="100">
                  <c:v>105.55699700590172</c:v>
                </c:pt>
                <c:pt idx="101">
                  <c:v>110.08170964247914</c:v>
                </c:pt>
                <c:pt idx="102">
                  <c:v>111.68995638583095</c:v>
                </c:pt>
                <c:pt idx="103">
                  <c:v>113.57496159564435</c:v>
                </c:pt>
                <c:pt idx="104">
                  <c:v>114.1209623946197</c:v>
                </c:pt>
                <c:pt idx="105">
                  <c:v>114.25923866711148</c:v>
                </c:pt>
                <c:pt idx="106">
                  <c:v>113.29912977583389</c:v>
                </c:pt>
                <c:pt idx="107">
                  <c:v>110.21669117132257</c:v>
                </c:pt>
                <c:pt idx="108">
                  <c:v>109.40134507909444</c:v>
                </c:pt>
                <c:pt idx="109">
                  <c:v>110.33025686645169</c:v>
                </c:pt>
                <c:pt idx="110">
                  <c:v>110.91301464925395</c:v>
                </c:pt>
                <c:pt idx="111">
                  <c:v>112.29536553121564</c:v>
                </c:pt>
                <c:pt idx="112">
                  <c:v>112.52774791916347</c:v>
                </c:pt>
                <c:pt idx="113">
                  <c:v>114.05475863943562</c:v>
                </c:pt>
                <c:pt idx="114">
                  <c:v>114.79556115661977</c:v>
                </c:pt>
                <c:pt idx="115">
                  <c:v>116.36674203392762</c:v>
                </c:pt>
                <c:pt idx="116">
                  <c:v>116.59006387684249</c:v>
                </c:pt>
                <c:pt idx="117">
                  <c:v>115.3295155491308</c:v>
                </c:pt>
                <c:pt idx="118">
                  <c:v>116.2663553133919</c:v>
                </c:pt>
                <c:pt idx="119">
                  <c:v>117.21513852337826</c:v>
                </c:pt>
                <c:pt idx="120">
                  <c:v>117.99866974725199</c:v>
                </c:pt>
                <c:pt idx="121">
                  <c:v>116.89297437101285</c:v>
                </c:pt>
                <c:pt idx="122">
                  <c:v>115.77770364604569</c:v>
                </c:pt>
                <c:pt idx="123">
                  <c:v>116.73740069436722</c:v>
                </c:pt>
                <c:pt idx="124">
                  <c:v>118.81617801499934</c:v>
                </c:pt>
                <c:pt idx="125">
                  <c:v>119.6404816915214</c:v>
                </c:pt>
                <c:pt idx="126">
                  <c:v>122.78129903505197</c:v>
                </c:pt>
                <c:pt idx="127">
                  <c:v>123.08884276247782</c:v>
                </c:pt>
                <c:pt idx="128">
                  <c:v>125.80535890054405</c:v>
                </c:pt>
                <c:pt idx="129">
                  <c:v>126.91342237378045</c:v>
                </c:pt>
                <c:pt idx="130">
                  <c:v>125.3218552701484</c:v>
                </c:pt>
                <c:pt idx="131">
                  <c:v>127.0543756254865</c:v>
                </c:pt>
                <c:pt idx="132">
                  <c:v>128.45443575455806</c:v>
                </c:pt>
                <c:pt idx="133">
                  <c:v>131.82403186017109</c:v>
                </c:pt>
                <c:pt idx="134">
                  <c:v>132.2396843635585</c:v>
                </c:pt>
                <c:pt idx="135">
                  <c:v>128.79966311246196</c:v>
                </c:pt>
                <c:pt idx="136">
                  <c:v>129.57351602686865</c:v>
                </c:pt>
                <c:pt idx="137">
                  <c:v>128.64110357438503</c:v>
                </c:pt>
                <c:pt idx="138">
                  <c:v>125.47444308536269</c:v>
                </c:pt>
                <c:pt idx="139">
                  <c:v>124.95830090070055</c:v>
                </c:pt>
                <c:pt idx="140">
                  <c:v>125.9929533670221</c:v>
                </c:pt>
                <c:pt idx="141">
                  <c:v>121.30123841176885</c:v>
                </c:pt>
                <c:pt idx="142">
                  <c:v>119.90869441664505</c:v>
                </c:pt>
                <c:pt idx="143">
                  <c:v>119.21793081862025</c:v>
                </c:pt>
                <c:pt idx="144">
                  <c:v>118.21550506360916</c:v>
                </c:pt>
                <c:pt idx="145">
                  <c:v>114.71298664393295</c:v>
                </c:pt>
                <c:pt idx="146">
                  <c:v>112.60260037642446</c:v>
                </c:pt>
                <c:pt idx="147">
                  <c:v>111.59101111564138</c:v>
                </c:pt>
                <c:pt idx="148">
                  <c:v>109.82595516677581</c:v>
                </c:pt>
                <c:pt idx="149">
                  <c:v>110.84578128667977</c:v>
                </c:pt>
                <c:pt idx="150">
                  <c:v>108.91464966578945</c:v>
                </c:pt>
                <c:pt idx="151">
                  <c:v>107.54619848359422</c:v>
                </c:pt>
                <c:pt idx="152">
                  <c:v>107.77508020641569</c:v>
                </c:pt>
                <c:pt idx="153">
                  <c:v>107.87083369369591</c:v>
                </c:pt>
                <c:pt idx="154">
                  <c:v>108.84082681591856</c:v>
                </c:pt>
                <c:pt idx="155">
                  <c:v>108.1589178414487</c:v>
                </c:pt>
                <c:pt idx="156">
                  <c:v>105.21249037317089</c:v>
                </c:pt>
                <c:pt idx="157">
                  <c:v>104.25495550036861</c:v>
                </c:pt>
                <c:pt idx="158">
                  <c:v>103.69248098315151</c:v>
                </c:pt>
                <c:pt idx="159">
                  <c:v>101.58755163481064</c:v>
                </c:pt>
                <c:pt idx="160">
                  <c:v>100.9687575933545</c:v>
                </c:pt>
                <c:pt idx="161">
                  <c:v>102.07630626289584</c:v>
                </c:pt>
                <c:pt idx="162">
                  <c:v>103.23965965298113</c:v>
                </c:pt>
                <c:pt idx="163">
                  <c:v>102.81978575929426</c:v>
                </c:pt>
                <c:pt idx="164">
                  <c:v>101.34909456326116</c:v>
                </c:pt>
                <c:pt idx="165">
                  <c:v>101.01457512221442</c:v>
                </c:pt>
                <c:pt idx="166">
                  <c:v>97.613370069725008</c:v>
                </c:pt>
                <c:pt idx="167">
                  <c:v>95.104731663721992</c:v>
                </c:pt>
                <c:pt idx="168">
                  <c:v>94.862876887785148</c:v>
                </c:pt>
                <c:pt idx="169">
                  <c:v>95.254230656765969</c:v>
                </c:pt>
                <c:pt idx="170">
                  <c:v>93.952395072710871</c:v>
                </c:pt>
                <c:pt idx="171">
                  <c:v>93.171952671007503</c:v>
                </c:pt>
                <c:pt idx="172">
                  <c:v>93.388787987364665</c:v>
                </c:pt>
                <c:pt idx="173">
                  <c:v>94.521356116485663</c:v>
                </c:pt>
                <c:pt idx="174">
                  <c:v>96.56090539555457</c:v>
                </c:pt>
                <c:pt idx="175">
                  <c:v>97.386341640205771</c:v>
                </c:pt>
                <c:pt idx="176">
                  <c:v>97.535531751032707</c:v>
                </c:pt>
                <c:pt idx="177">
                  <c:v>95.390550675216531</c:v>
                </c:pt>
                <c:pt idx="178">
                  <c:v>93.05179748858167</c:v>
                </c:pt>
                <c:pt idx="179">
                  <c:v>92.506723336257423</c:v>
                </c:pt>
                <c:pt idx="180">
                  <c:v>93.974634592337253</c:v>
                </c:pt>
                <c:pt idx="181">
                  <c:v>94.131340837111992</c:v>
                </c:pt>
                <c:pt idx="182">
                  <c:v>95.476111049334662</c:v>
                </c:pt>
                <c:pt idx="183">
                  <c:v>95.846975631252292</c:v>
                </c:pt>
                <c:pt idx="184">
                  <c:v>97.601014781043688</c:v>
                </c:pt>
                <c:pt idx="185">
                  <c:v>99.07417703481309</c:v>
                </c:pt>
                <c:pt idx="186">
                  <c:v>97.329816194488728</c:v>
                </c:pt>
                <c:pt idx="187">
                  <c:v>97.551387704840408</c:v>
                </c:pt>
                <c:pt idx="188">
                  <c:v>98.23309075783223</c:v>
                </c:pt>
                <c:pt idx="189">
                  <c:v>96.849607307741408</c:v>
                </c:pt>
                <c:pt idx="190">
                  <c:v>96.868449122980422</c:v>
                </c:pt>
                <c:pt idx="191">
                  <c:v>95.933256730543505</c:v>
                </c:pt>
                <c:pt idx="192">
                  <c:v>95.596369192499523</c:v>
                </c:pt>
                <c:pt idx="193">
                  <c:v>95.719201354139642</c:v>
                </c:pt>
                <c:pt idx="194">
                  <c:v>96.887908702653519</c:v>
                </c:pt>
                <c:pt idx="195">
                  <c:v>96.790096000593067</c:v>
                </c:pt>
                <c:pt idx="196">
                  <c:v>95.763680393392391</c:v>
                </c:pt>
                <c:pt idx="197">
                  <c:v>96.069885631211108</c:v>
                </c:pt>
                <c:pt idx="198">
                  <c:v>94.370415673095536</c:v>
                </c:pt>
                <c:pt idx="199">
                  <c:v>92.920316624864611</c:v>
                </c:pt>
                <c:pt idx="200">
                  <c:v>91.994390698938687</c:v>
                </c:pt>
                <c:pt idx="201">
                  <c:v>90.183208338996181</c:v>
                </c:pt>
                <c:pt idx="202">
                  <c:v>89.944133503012623</c:v>
                </c:pt>
                <c:pt idx="203">
                  <c:v>90.844216283446784</c:v>
                </c:pt>
                <c:pt idx="204">
                  <c:v>90.584034495966009</c:v>
                </c:pt>
                <c:pt idx="205">
                  <c:v>89.45301077793016</c:v>
                </c:pt>
                <c:pt idx="206">
                  <c:v>92.436195230034883</c:v>
                </c:pt>
                <c:pt idx="207">
                  <c:v>93.433061105139402</c:v>
                </c:pt>
                <c:pt idx="208">
                  <c:v>93.770669368356465</c:v>
                </c:pt>
                <c:pt idx="209">
                  <c:v>94.942156656823627</c:v>
                </c:pt>
                <c:pt idx="210">
                  <c:v>94.706685446705464</c:v>
                </c:pt>
                <c:pt idx="211">
                  <c:v>93.69921461548283</c:v>
                </c:pt>
                <c:pt idx="212">
                  <c:v>92.665076952856339</c:v>
                </c:pt>
                <c:pt idx="213">
                  <c:v>91.960825498021094</c:v>
                </c:pt>
                <c:pt idx="214">
                  <c:v>90.601537821597887</c:v>
                </c:pt>
                <c:pt idx="215">
                  <c:v>89.756847918751632</c:v>
                </c:pt>
                <c:pt idx="216">
                  <c:v>89.493268426883461</c:v>
                </c:pt>
                <c:pt idx="217">
                  <c:v>90.599272685339628</c:v>
                </c:pt>
                <c:pt idx="218">
                  <c:v>92.362475340903032</c:v>
                </c:pt>
                <c:pt idx="219">
                  <c:v>91.819357442619989</c:v>
                </c:pt>
                <c:pt idx="220">
                  <c:v>90.912376292672093</c:v>
                </c:pt>
                <c:pt idx="221">
                  <c:v>89.721017581575808</c:v>
                </c:pt>
                <c:pt idx="222">
                  <c:v>88.444922182273459</c:v>
                </c:pt>
                <c:pt idx="223">
                  <c:v>87.936605013776145</c:v>
                </c:pt>
                <c:pt idx="224">
                  <c:v>88.191947646523431</c:v>
                </c:pt>
                <c:pt idx="225">
                  <c:v>89.905214343666472</c:v>
                </c:pt>
                <c:pt idx="226">
                  <c:v>92.578692892826112</c:v>
                </c:pt>
                <c:pt idx="227">
                  <c:v>92.646852902051378</c:v>
                </c:pt>
                <c:pt idx="228">
                  <c:v>93.311361511628391</c:v>
                </c:pt>
                <c:pt idx="229">
                  <c:v>93.397951493136631</c:v>
                </c:pt>
                <c:pt idx="230">
                  <c:v>92.737252430903041</c:v>
                </c:pt>
                <c:pt idx="231">
                  <c:v>90.894049281128119</c:v>
                </c:pt>
                <c:pt idx="232">
                  <c:v>90.759376634501749</c:v>
                </c:pt>
                <c:pt idx="233">
                  <c:v>91.010703798427599</c:v>
                </c:pt>
                <c:pt idx="234">
                  <c:v>91.70620359044689</c:v>
                </c:pt>
                <c:pt idx="235">
                  <c:v>91.287359304150144</c:v>
                </c:pt>
                <c:pt idx="236">
                  <c:v>90.703880796174815</c:v>
                </c:pt>
                <c:pt idx="237">
                  <c:v>91.394747354938616</c:v>
                </c:pt>
                <c:pt idx="238">
                  <c:v>92.045150343271104</c:v>
                </c:pt>
                <c:pt idx="239">
                  <c:v>91.957942597328781</c:v>
                </c:pt>
                <c:pt idx="240">
                  <c:v>94.069873275922433</c:v>
                </c:pt>
                <c:pt idx="241">
                  <c:v>93.506266190576213</c:v>
                </c:pt>
                <c:pt idx="242">
                  <c:v>93.50698691574928</c:v>
                </c:pt>
                <c:pt idx="243">
                  <c:v>93.366033664043243</c:v>
                </c:pt>
                <c:pt idx="244">
                  <c:v>92.580752107606315</c:v>
                </c:pt>
                <c:pt idx="245">
                  <c:v>92.259514601892008</c:v>
                </c:pt>
                <c:pt idx="246">
                  <c:v>90.904860158724276</c:v>
                </c:pt>
                <c:pt idx="247">
                  <c:v>90.638397766163806</c:v>
                </c:pt>
                <c:pt idx="248">
                  <c:v>89.601068320627988</c:v>
                </c:pt>
                <c:pt idx="249">
                  <c:v>88.864899036699342</c:v>
                </c:pt>
                <c:pt idx="250">
                  <c:v>89.053831992784509</c:v>
                </c:pt>
                <c:pt idx="251">
                  <c:v>90.734048292705026</c:v>
                </c:pt>
                <c:pt idx="252">
                  <c:v>92.234804024529367</c:v>
                </c:pt>
                <c:pt idx="253">
                  <c:v>91.540024957683144</c:v>
                </c:pt>
                <c:pt idx="254">
                  <c:v>90.381407761592357</c:v>
                </c:pt>
                <c:pt idx="255">
                  <c:v>87.26581579911948</c:v>
                </c:pt>
                <c:pt idx="256">
                  <c:v>86.795697064795249</c:v>
                </c:pt>
                <c:pt idx="257">
                  <c:v>86.728360741482049</c:v>
                </c:pt>
                <c:pt idx="258">
                  <c:v>86.53736857061665</c:v>
                </c:pt>
                <c:pt idx="259">
                  <c:v>88.472206778111371</c:v>
                </c:pt>
                <c:pt idx="260">
                  <c:v>89.372289558545532</c:v>
                </c:pt>
                <c:pt idx="261">
                  <c:v>89.250384043556508</c:v>
                </c:pt>
                <c:pt idx="262">
                  <c:v>90.032061974128027</c:v>
                </c:pt>
                <c:pt idx="263">
                  <c:v>90.268459830897285</c:v>
                </c:pt>
                <c:pt idx="264">
                  <c:v>90.892093027086915</c:v>
                </c:pt>
                <c:pt idx="265">
                  <c:v>90.797472107935803</c:v>
                </c:pt>
                <c:pt idx="266">
                  <c:v>90.863778823858894</c:v>
                </c:pt>
                <c:pt idx="267">
                  <c:v>90.883547285749003</c:v>
                </c:pt>
                <c:pt idx="268">
                  <c:v>91.129623451985296</c:v>
                </c:pt>
                <c:pt idx="269">
                  <c:v>91.415442463479835</c:v>
                </c:pt>
                <c:pt idx="270">
                  <c:v>91.325042934628172</c:v>
                </c:pt>
                <c:pt idx="271">
                  <c:v>90.707793304257237</c:v>
                </c:pt>
                <c:pt idx="272">
                  <c:v>91.128182001639146</c:v>
                </c:pt>
                <c:pt idx="273">
                  <c:v>91.611685632034792</c:v>
                </c:pt>
                <c:pt idx="274">
                  <c:v>91.158143576691344</c:v>
                </c:pt>
                <c:pt idx="275">
                  <c:v>91.723089151644686</c:v>
                </c:pt>
                <c:pt idx="276">
                  <c:v>92.506105571823355</c:v>
                </c:pt>
                <c:pt idx="277">
                  <c:v>94.099320047279576</c:v>
                </c:pt>
                <c:pt idx="278">
                  <c:v>95.042234495142324</c:v>
                </c:pt>
                <c:pt idx="279">
                  <c:v>95.408980647499504</c:v>
                </c:pt>
                <c:pt idx="280">
                  <c:v>94.286605631540596</c:v>
                </c:pt>
                <c:pt idx="281">
                  <c:v>93.833681340631202</c:v>
                </c:pt>
                <c:pt idx="282">
                  <c:v>94.889028915493938</c:v>
                </c:pt>
                <c:pt idx="283">
                  <c:v>96.485847016815541</c:v>
                </c:pt>
                <c:pt idx="284">
                  <c:v>96.73490904448316</c:v>
                </c:pt>
                <c:pt idx="285">
                  <c:v>97.41537656860686</c:v>
                </c:pt>
                <c:pt idx="286">
                  <c:v>98.839426549868023</c:v>
                </c:pt>
                <c:pt idx="287">
                  <c:v>102.30426133906619</c:v>
                </c:pt>
                <c:pt idx="288">
                  <c:v>105.13063658565716</c:v>
                </c:pt>
                <c:pt idx="289">
                  <c:v>103.36197701092621</c:v>
                </c:pt>
                <c:pt idx="290">
                  <c:v>103.0223095329289</c:v>
                </c:pt>
                <c:pt idx="291">
                  <c:v>102.73885861843162</c:v>
                </c:pt>
                <c:pt idx="292">
                  <c:v>103.53937836424214</c:v>
                </c:pt>
                <c:pt idx="293">
                  <c:v>105.76847836383031</c:v>
                </c:pt>
                <c:pt idx="294">
                  <c:v>106.08127308894574</c:v>
                </c:pt>
                <c:pt idx="295">
                  <c:v>107.73883802628382</c:v>
                </c:pt>
                <c:pt idx="296">
                  <c:v>105.88183813748144</c:v>
                </c:pt>
                <c:pt idx="297">
                  <c:v>102.90514021193439</c:v>
                </c:pt>
                <c:pt idx="298">
                  <c:v>102.55672107112117</c:v>
                </c:pt>
                <c:pt idx="299">
                  <c:v>101.63316324219248</c:v>
                </c:pt>
                <c:pt idx="300">
                  <c:v>101.71295781492601</c:v>
                </c:pt>
                <c:pt idx="301">
                  <c:v>102.96835810568714</c:v>
                </c:pt>
                <c:pt idx="302">
                  <c:v>104.08846798538781</c:v>
                </c:pt>
                <c:pt idx="303">
                  <c:v>103.99065528332736</c:v>
                </c:pt>
                <c:pt idx="304">
                  <c:v>103.70380666444272</c:v>
                </c:pt>
                <c:pt idx="305">
                  <c:v>104.14118388376144</c:v>
                </c:pt>
                <c:pt idx="306">
                  <c:v>104.41608905692082</c:v>
                </c:pt>
                <c:pt idx="307">
                  <c:v>103.39523332962675</c:v>
                </c:pt>
                <c:pt idx="308">
                  <c:v>102.96228342208549</c:v>
                </c:pt>
                <c:pt idx="309">
                  <c:v>102.46714522818159</c:v>
                </c:pt>
                <c:pt idx="310">
                  <c:v>102.77077644752502</c:v>
                </c:pt>
                <c:pt idx="311">
                  <c:v>102.89051978699483</c:v>
                </c:pt>
                <c:pt idx="312">
                  <c:v>102.83193512649757</c:v>
                </c:pt>
                <c:pt idx="313">
                  <c:v>104.23570184217355</c:v>
                </c:pt>
                <c:pt idx="314">
                  <c:v>104.72342686286866</c:v>
                </c:pt>
                <c:pt idx="315">
                  <c:v>105.31040603597036</c:v>
                </c:pt>
                <c:pt idx="316">
                  <c:v>107.60581275148161</c:v>
                </c:pt>
                <c:pt idx="317">
                  <c:v>106.68266676550898</c:v>
                </c:pt>
                <c:pt idx="318">
                  <c:v>106.96024891788265</c:v>
                </c:pt>
                <c:pt idx="319">
                  <c:v>107.45343085774533</c:v>
                </c:pt>
                <c:pt idx="320">
                  <c:v>108.97117511150648</c:v>
                </c:pt>
                <c:pt idx="321">
                  <c:v>110.51332106041326</c:v>
                </c:pt>
                <c:pt idx="322">
                  <c:v>111.14333782242156</c:v>
                </c:pt>
                <c:pt idx="323">
                  <c:v>110.27857057546817</c:v>
                </c:pt>
                <c:pt idx="324">
                  <c:v>110.65046476477589</c:v>
                </c:pt>
                <c:pt idx="325">
                  <c:v>111.48537339741611</c:v>
                </c:pt>
                <c:pt idx="326">
                  <c:v>113.12440540173222</c:v>
                </c:pt>
                <c:pt idx="327">
                  <c:v>113.7766616833669</c:v>
                </c:pt>
                <c:pt idx="328">
                  <c:v>113.82093480114163</c:v>
                </c:pt>
                <c:pt idx="329">
                  <c:v>114.66016778482029</c:v>
                </c:pt>
                <c:pt idx="330">
                  <c:v>114.78588284715273</c:v>
                </c:pt>
                <c:pt idx="331">
                  <c:v>112.75745332789701</c:v>
                </c:pt>
                <c:pt idx="332">
                  <c:v>113.38757305064432</c:v>
                </c:pt>
                <c:pt idx="333">
                  <c:v>113.79694494895209</c:v>
                </c:pt>
                <c:pt idx="334">
                  <c:v>114.28240483338894</c:v>
                </c:pt>
                <c:pt idx="335">
                  <c:v>114.23288071792464</c:v>
                </c:pt>
                <c:pt idx="336">
                  <c:v>115.49734155371875</c:v>
                </c:pt>
                <c:pt idx="337">
                  <c:v>116.1053247175787</c:v>
                </c:pt>
                <c:pt idx="338">
                  <c:v>115.47520499483139</c:v>
                </c:pt>
                <c:pt idx="339">
                  <c:v>115.24035154914728</c:v>
                </c:pt>
                <c:pt idx="340">
                  <c:v>113.68801248707844</c:v>
                </c:pt>
                <c:pt idx="341">
                  <c:v>112.18107911091344</c:v>
                </c:pt>
                <c:pt idx="342">
                  <c:v>110.54235598881436</c:v>
                </c:pt>
                <c:pt idx="343">
                  <c:v>111.86941695392713</c:v>
                </c:pt>
                <c:pt idx="344">
                  <c:v>112.72883024245195</c:v>
                </c:pt>
                <c:pt idx="345">
                  <c:v>113.54860364645754</c:v>
                </c:pt>
                <c:pt idx="346">
                  <c:v>112.28671682913873</c:v>
                </c:pt>
                <c:pt idx="347">
                  <c:v>111.6939718546524</c:v>
                </c:pt>
                <c:pt idx="348">
                  <c:v>110.35620297268247</c:v>
                </c:pt>
                <c:pt idx="349">
                  <c:v>110.4998332036028</c:v>
                </c:pt>
                <c:pt idx="350">
                  <c:v>109.99666407205605</c:v>
                </c:pt>
                <c:pt idx="351">
                  <c:v>108.79284711153944</c:v>
                </c:pt>
                <c:pt idx="352">
                  <c:v>105.14237410990441</c:v>
                </c:pt>
                <c:pt idx="353">
                  <c:v>104.62159869198678</c:v>
                </c:pt>
                <c:pt idx="354">
                  <c:v>105.92302243308582</c:v>
                </c:pt>
                <c:pt idx="355">
                  <c:v>107.3257595413717</c:v>
                </c:pt>
                <c:pt idx="356">
                  <c:v>106.23293425750893</c:v>
                </c:pt>
                <c:pt idx="357">
                  <c:v>103.85268789305262</c:v>
                </c:pt>
                <c:pt idx="358">
                  <c:v>103.44290415178885</c:v>
                </c:pt>
                <c:pt idx="359">
                  <c:v>102.05612595804968</c:v>
                </c:pt>
                <c:pt idx="360">
                  <c:v>100.53889650798359</c:v>
                </c:pt>
                <c:pt idx="361">
                  <c:v>101.15491060948641</c:v>
                </c:pt>
                <c:pt idx="362">
                  <c:v>102.09123557005245</c:v>
                </c:pt>
                <c:pt idx="363">
                  <c:v>102.6993216946514</c:v>
                </c:pt>
                <c:pt idx="364">
                  <c:v>104.4900148675307</c:v>
                </c:pt>
                <c:pt idx="365">
                  <c:v>103.62226175914601</c:v>
                </c:pt>
                <c:pt idx="366">
                  <c:v>102.81484364382175</c:v>
                </c:pt>
                <c:pt idx="367">
                  <c:v>102.77870442442888</c:v>
                </c:pt>
                <c:pt idx="368">
                  <c:v>102.49442982401951</c:v>
                </c:pt>
                <c:pt idx="369">
                  <c:v>101.29596682193146</c:v>
                </c:pt>
                <c:pt idx="370">
                  <c:v>99.031551288862545</c:v>
                </c:pt>
                <c:pt idx="371">
                  <c:v>97.872625210554716</c:v>
                </c:pt>
                <c:pt idx="372">
                  <c:v>98.276334268216857</c:v>
                </c:pt>
                <c:pt idx="373">
                  <c:v>98.530853215052048</c:v>
                </c:pt>
                <c:pt idx="374">
                  <c:v>98.128791529214098</c:v>
                </c:pt>
                <c:pt idx="375">
                  <c:v>99.083546462063097</c:v>
                </c:pt>
                <c:pt idx="376">
                  <c:v>99.32643084539005</c:v>
                </c:pt>
                <c:pt idx="377">
                  <c:v>100.21529090527201</c:v>
                </c:pt>
                <c:pt idx="378">
                  <c:v>100.88772749175286</c:v>
                </c:pt>
                <c:pt idx="379">
                  <c:v>100.02388689145056</c:v>
                </c:pt>
                <c:pt idx="380">
                  <c:v>100.92417559336275</c:v>
                </c:pt>
                <c:pt idx="381">
                  <c:v>101.83754030912932</c:v>
                </c:pt>
                <c:pt idx="382">
                  <c:v>101.98106757931066</c:v>
                </c:pt>
                <c:pt idx="383">
                  <c:v>101.17344354250838</c:v>
                </c:pt>
                <c:pt idx="384">
                  <c:v>100</c:v>
                </c:pt>
                <c:pt idx="385">
                  <c:v>100.265</c:v>
                </c:pt>
                <c:pt idx="386">
                  <c:v>100.5424</c:v>
                </c:pt>
                <c:pt idx="387">
                  <c:v>100.054</c:v>
                </c:pt>
                <c:pt idx="388">
                  <c:v>97.868099999999998</c:v>
                </c:pt>
                <c:pt idx="389">
                  <c:v>99.198300000000003</c:v>
                </c:pt>
                <c:pt idx="390">
                  <c:v>99.3767</c:v>
                </c:pt>
                <c:pt idx="391">
                  <c:v>98.834400000000002</c:v>
                </c:pt>
                <c:pt idx="392">
                  <c:v>98.568299999999994</c:v>
                </c:pt>
                <c:pt idx="393">
                  <c:v>98.355500000000006</c:v>
                </c:pt>
                <c:pt idx="394">
                  <c:v>97.368200000000002</c:v>
                </c:pt>
                <c:pt idx="395">
                  <c:v>96.789500000000004</c:v>
                </c:pt>
                <c:pt idx="396">
                  <c:v>97.834299999999999</c:v>
                </c:pt>
                <c:pt idx="397">
                  <c:v>97.678200000000004</c:v>
                </c:pt>
                <c:pt idx="398">
                  <c:v>97.434600000000003</c:v>
                </c:pt>
                <c:pt idx="399">
                  <c:v>96.131</c:v>
                </c:pt>
                <c:pt idx="400">
                  <c:v>95.404399999999995</c:v>
                </c:pt>
                <c:pt idx="401">
                  <c:v>95.134600000000006</c:v>
                </c:pt>
                <c:pt idx="402">
                  <c:v>93.731300000000005</c:v>
                </c:pt>
                <c:pt idx="403">
                  <c:v>94.070099999999996</c:v>
                </c:pt>
                <c:pt idx="404">
                  <c:v>92.868099999999998</c:v>
                </c:pt>
                <c:pt idx="405">
                  <c:v>90.743399999999994</c:v>
                </c:pt>
                <c:pt idx="406">
                  <c:v>89.6751</c:v>
                </c:pt>
                <c:pt idx="407">
                  <c:v>90.524900000000002</c:v>
                </c:pt>
                <c:pt idx="408">
                  <c:v>90.004300000000001</c:v>
                </c:pt>
                <c:pt idx="409">
                  <c:v>89.005200000000002</c:v>
                </c:pt>
                <c:pt idx="410">
                  <c:v>87.214699999999993</c:v>
                </c:pt>
                <c:pt idx="411">
                  <c:v>86.832099999999997</c:v>
                </c:pt>
                <c:pt idx="412">
                  <c:v>87.162199999999999</c:v>
                </c:pt>
                <c:pt idx="413">
                  <c:v>87.742599999999996</c:v>
                </c:pt>
                <c:pt idx="414">
                  <c:v>87.342500000000001</c:v>
                </c:pt>
                <c:pt idx="415">
                  <c:v>89.688599999999994</c:v>
                </c:pt>
                <c:pt idx="416">
                  <c:v>92.042299999999997</c:v>
                </c:pt>
                <c:pt idx="417">
                  <c:v>98.008399999999995</c:v>
                </c:pt>
                <c:pt idx="418">
                  <c:v>99.178299999999993</c:v>
                </c:pt>
                <c:pt idx="419">
                  <c:v>97.576400000000007</c:v>
                </c:pt>
                <c:pt idx="420">
                  <c:v>98.496799999999993</c:v>
                </c:pt>
                <c:pt idx="421">
                  <c:v>101.2765</c:v>
                </c:pt>
                <c:pt idx="422">
                  <c:v>101.55410000000001</c:v>
                </c:pt>
                <c:pt idx="423">
                  <c:v>98.908500000000004</c:v>
                </c:pt>
                <c:pt idx="424">
                  <c:v>95.754000000000005</c:v>
                </c:pt>
                <c:pt idx="425">
                  <c:v>94.835999999999999</c:v>
                </c:pt>
                <c:pt idx="426">
                  <c:v>94.398499999999999</c:v>
                </c:pt>
                <c:pt idx="427">
                  <c:v>93.163899999999998</c:v>
                </c:pt>
                <c:pt idx="428">
                  <c:v>92.5154</c:v>
                </c:pt>
                <c:pt idx="429">
                  <c:v>91.262900000000002</c:v>
                </c:pt>
                <c:pt idx="430">
                  <c:v>90.787000000000006</c:v>
                </c:pt>
                <c:pt idx="431">
                  <c:v>91.132900000000006</c:v>
                </c:pt>
                <c:pt idx="432">
                  <c:v>91.011600000000001</c:v>
                </c:pt>
                <c:pt idx="433">
                  <c:v>92.200400000000002</c:v>
                </c:pt>
                <c:pt idx="434">
                  <c:v>91.299599999999998</c:v>
                </c:pt>
                <c:pt idx="435">
                  <c:v>90.655699999999996</c:v>
                </c:pt>
                <c:pt idx="436">
                  <c:v>93.280900000000003</c:v>
                </c:pt>
                <c:pt idx="437">
                  <c:v>93.653199999999998</c:v>
                </c:pt>
                <c:pt idx="438">
                  <c:v>92.035899999999998</c:v>
                </c:pt>
                <c:pt idx="439">
                  <c:v>91.231700000000004</c:v>
                </c:pt>
                <c:pt idx="440">
                  <c:v>90.246700000000004</c:v>
                </c:pt>
                <c:pt idx="441">
                  <c:v>87.697100000000006</c:v>
                </c:pt>
                <c:pt idx="442">
                  <c:v>87.811999999999998</c:v>
                </c:pt>
                <c:pt idx="443">
                  <c:v>88.515100000000004</c:v>
                </c:pt>
                <c:pt idx="444">
                  <c:v>87.431700000000006</c:v>
                </c:pt>
                <c:pt idx="445">
                  <c:v>86.806600000000003</c:v>
                </c:pt>
                <c:pt idx="446">
                  <c:v>86.025899999999993</c:v>
                </c:pt>
                <c:pt idx="447">
                  <c:v>84.576800000000006</c:v>
                </c:pt>
                <c:pt idx="448">
                  <c:v>84.668099999999995</c:v>
                </c:pt>
                <c:pt idx="449">
                  <c:v>84.516199999999998</c:v>
                </c:pt>
                <c:pt idx="450">
                  <c:v>83.917000000000002</c:v>
                </c:pt>
                <c:pt idx="451">
                  <c:v>84.579300000000003</c:v>
                </c:pt>
                <c:pt idx="452">
                  <c:v>87.288300000000007</c:v>
                </c:pt>
                <c:pt idx="453">
                  <c:v>87.942300000000003</c:v>
                </c:pt>
                <c:pt idx="454">
                  <c:v>88.565700000000007</c:v>
                </c:pt>
                <c:pt idx="455">
                  <c:v>89.362499999999997</c:v>
                </c:pt>
                <c:pt idx="456">
                  <c:v>88.699200000000005</c:v>
                </c:pt>
                <c:pt idx="457">
                  <c:v>87.235500000000002</c:v>
                </c:pt>
                <c:pt idx="458">
                  <c:v>87.660600000000002</c:v>
                </c:pt>
                <c:pt idx="459">
                  <c:v>87.888400000000004</c:v>
                </c:pt>
                <c:pt idx="460">
                  <c:v>89.2898</c:v>
                </c:pt>
                <c:pt idx="461">
                  <c:v>90.523099999999999</c:v>
                </c:pt>
                <c:pt idx="462">
                  <c:v>89.963099999999997</c:v>
                </c:pt>
                <c:pt idx="463">
                  <c:v>89.3155</c:v>
                </c:pt>
                <c:pt idx="464">
                  <c:v>88.0017</c:v>
                </c:pt>
                <c:pt idx="465">
                  <c:v>87.860900000000001</c:v>
                </c:pt>
                <c:pt idx="466">
                  <c:v>88.270300000000006</c:v>
                </c:pt>
                <c:pt idx="467">
                  <c:v>87.499099999999999</c:v>
                </c:pt>
                <c:pt idx="468">
                  <c:v>87.416700000000006</c:v>
                </c:pt>
                <c:pt idx="469">
                  <c:v>88.287400000000005</c:v>
                </c:pt>
                <c:pt idx="470">
                  <c:v>88.773099999999999</c:v>
                </c:pt>
                <c:pt idx="471">
                  <c:v>88.031199999999998</c:v>
                </c:pt>
                <c:pt idx="472">
                  <c:v>88.431700000000006</c:v>
                </c:pt>
                <c:pt idx="473">
                  <c:v>89.149199999999993</c:v>
                </c:pt>
                <c:pt idx="474">
                  <c:v>89.703800000000001</c:v>
                </c:pt>
                <c:pt idx="475">
                  <c:v>89.613900000000001</c:v>
                </c:pt>
                <c:pt idx="476">
                  <c:v>89.1708</c:v>
                </c:pt>
                <c:pt idx="477">
                  <c:v>88.159099999999995</c:v>
                </c:pt>
                <c:pt idx="478">
                  <c:v>88.913200000000003</c:v>
                </c:pt>
                <c:pt idx="479">
                  <c:v>89.091300000000004</c:v>
                </c:pt>
                <c:pt idx="480">
                  <c:v>89.987099999999998</c:v>
                </c:pt>
                <c:pt idx="481">
                  <c:v>90.114099999999993</c:v>
                </c:pt>
                <c:pt idx="482">
                  <c:v>89.936999999999998</c:v>
                </c:pt>
                <c:pt idx="483">
                  <c:v>89.405299999999997</c:v>
                </c:pt>
                <c:pt idx="484">
                  <c:v>89.089100000000002</c:v>
                </c:pt>
                <c:pt idx="485">
                  <c:v>89.190600000000003</c:v>
                </c:pt>
                <c:pt idx="486">
                  <c:v>88.947999999999993</c:v>
                </c:pt>
                <c:pt idx="487">
                  <c:v>89.767600000000002</c:v>
                </c:pt>
                <c:pt idx="488">
                  <c:v>91.084100000000007</c:v>
                </c:pt>
                <c:pt idx="489">
                  <c:v>92.194599999999994</c:v>
                </c:pt>
                <c:pt idx="490">
                  <c:v>93.540999999999997</c:v>
                </c:pt>
                <c:pt idx="491">
                  <c:v>95.4131</c:v>
                </c:pt>
                <c:pt idx="492">
                  <c:v>97.166200000000003</c:v>
                </c:pt>
                <c:pt idx="493">
                  <c:v>98.518199999999993</c:v>
                </c:pt>
                <c:pt idx="494">
                  <c:v>100.49209999999999</c:v>
                </c:pt>
                <c:pt idx="495">
                  <c:v>99.577699999999993</c:v>
                </c:pt>
                <c:pt idx="496">
                  <c:v>98.782700000000006</c:v>
                </c:pt>
                <c:pt idx="497">
                  <c:v>99.565299999999993</c:v>
                </c:pt>
                <c:pt idx="498">
                  <c:v>101.3861</c:v>
                </c:pt>
                <c:pt idx="499">
                  <c:v>103.0194</c:v>
                </c:pt>
                <c:pt idx="500">
                  <c:v>103.6199</c:v>
                </c:pt>
                <c:pt idx="501">
                  <c:v>102.65730000000001</c:v>
                </c:pt>
                <c:pt idx="502">
                  <c:v>104.3578</c:v>
                </c:pt>
                <c:pt idx="503">
                  <c:v>105.1588</c:v>
                </c:pt>
                <c:pt idx="504">
                  <c:v>107.4556</c:v>
                </c:pt>
                <c:pt idx="505">
                  <c:v>106.1159</c:v>
                </c:pt>
                <c:pt idx="506">
                  <c:v>103.9709</c:v>
                </c:pt>
                <c:pt idx="507">
                  <c:v>102.49039999999999</c:v>
                </c:pt>
                <c:pt idx="508">
                  <c:v>103.5611</c:v>
                </c:pt>
                <c:pt idx="509">
                  <c:v>104.00790000000001</c:v>
                </c:pt>
                <c:pt idx="510">
                  <c:v>104.6846</c:v>
                </c:pt>
                <c:pt idx="511">
                  <c:v>103.8613</c:v>
                </c:pt>
                <c:pt idx="512">
                  <c:v>104.748</c:v>
                </c:pt>
                <c:pt idx="513">
                  <c:v>105.8211</c:v>
                </c:pt>
                <c:pt idx="514">
                  <c:v>108.2358</c:v>
                </c:pt>
                <c:pt idx="515">
                  <c:v>109.9592</c:v>
                </c:pt>
                <c:pt idx="516">
                  <c:v>109.7448</c:v>
                </c:pt>
                <c:pt idx="517">
                  <c:v>108.3438</c:v>
                </c:pt>
                <c:pt idx="518">
                  <c:v>107.6405</c:v>
                </c:pt>
                <c:pt idx="519">
                  <c:v>106.6358</c:v>
                </c:pt>
                <c:pt idx="520">
                  <c:v>106.0027</c:v>
                </c:pt>
                <c:pt idx="521">
                  <c:v>104.5896</c:v>
                </c:pt>
                <c:pt idx="522">
                  <c:v>102.86450000000001</c:v>
                </c:pt>
                <c:pt idx="523">
                  <c:v>101.9088</c:v>
                </c:pt>
                <c:pt idx="524">
                  <c:v>101.27679999999999</c:v>
                </c:pt>
                <c:pt idx="525">
                  <c:v>103.0855</c:v>
                </c:pt>
                <c:pt idx="526">
                  <c:v>103.24720000000001</c:v>
                </c:pt>
                <c:pt idx="527">
                  <c:v>102.95</c:v>
                </c:pt>
                <c:pt idx="528">
                  <c:v>100.7478</c:v>
                </c:pt>
                <c:pt idx="529">
                  <c:v>100.178</c:v>
                </c:pt>
                <c:pt idx="530">
                  <c:v>100.4157</c:v>
                </c:pt>
                <c:pt idx="531">
                  <c:v>100.4979</c:v>
                </c:pt>
                <c:pt idx="532">
                  <c:v>103.5042</c:v>
                </c:pt>
                <c:pt idx="533">
                  <c:v>105.0946</c:v>
                </c:pt>
                <c:pt idx="534">
                  <c:v>105.072</c:v>
                </c:pt>
                <c:pt idx="535">
                  <c:v>105.6459</c:v>
                </c:pt>
                <c:pt idx="536">
                  <c:v>105.8556</c:v>
                </c:pt>
                <c:pt idx="537">
                  <c:v>106.58839999999999</c:v>
                </c:pt>
                <c:pt idx="538">
                  <c:v>107.7531</c:v>
                </c:pt>
                <c:pt idx="539">
                  <c:v>107.7186</c:v>
                </c:pt>
                <c:pt idx="540">
                  <c:v>106.0472</c:v>
                </c:pt>
                <c:pt idx="541">
                  <c:v>106.1097</c:v>
                </c:pt>
                <c:pt idx="542">
                  <c:v>106.5665</c:v>
                </c:pt>
                <c:pt idx="543">
                  <c:v>106.63039999999999</c:v>
                </c:pt>
                <c:pt idx="544">
                  <c:v>107.44070000000001</c:v>
                </c:pt>
                <c:pt idx="545">
                  <c:v>106.85380000000001</c:v>
                </c:pt>
                <c:pt idx="546">
                  <c:v>106.5729</c:v>
                </c:pt>
                <c:pt idx="547">
                  <c:v>108.4177</c:v>
                </c:pt>
                <c:pt idx="548">
                  <c:v>108.6241</c:v>
                </c:pt>
                <c:pt idx="549">
                  <c:v>108.0778</c:v>
                </c:pt>
                <c:pt idx="550">
                  <c:v>107.8344</c:v>
                </c:pt>
                <c:pt idx="551">
                  <c:v>107.1277</c:v>
                </c:pt>
                <c:pt idx="552">
                  <c:v>106.53870000000001</c:v>
                </c:pt>
                <c:pt idx="553">
                  <c:v>107.92149999999999</c:v>
                </c:pt>
                <c:pt idx="554">
                  <c:v>111.8325</c:v>
                </c:pt>
                <c:pt idx="555">
                  <c:v>113.3938</c:v>
                </c:pt>
                <c:pt idx="556">
                  <c:v>112.7341</c:v>
                </c:pt>
                <c:pt idx="557">
                  <c:v>110.12130000000001</c:v>
                </c:pt>
                <c:pt idx="558">
                  <c:v>109.4764</c:v>
                </c:pt>
                <c:pt idx="559">
                  <c:v>108.2521</c:v>
                </c:pt>
                <c:pt idx="560">
                  <c:v>107.873</c:v>
                </c:pt>
                <c:pt idx="561">
                  <c:v>107.2702</c:v>
                </c:pt>
                <c:pt idx="562">
                  <c:v>105.8647</c:v>
                </c:pt>
                <c:pt idx="563">
                  <c:v>103.908</c:v>
                </c:pt>
                <c:pt idx="564">
                  <c:v>103.2307</c:v>
                </c:pt>
                <c:pt idx="565">
                  <c:v>103.96080000000001</c:v>
                </c:pt>
                <c:pt idx="566">
                  <c:v>105.47750000000001</c:v>
                </c:pt>
                <c:pt idx="567">
                  <c:v>105.15470000000001</c:v>
                </c:pt>
                <c:pt idx="568">
                  <c:v>104.25539999999999</c:v>
                </c:pt>
                <c:pt idx="569">
                  <c:v>105.1969</c:v>
                </c:pt>
                <c:pt idx="570">
                  <c:v>106.6285</c:v>
                </c:pt>
                <c:pt idx="571">
                  <c:v>107.0262</c:v>
                </c:pt>
                <c:pt idx="572">
                  <c:v>107.25790000000001</c:v>
                </c:pt>
                <c:pt idx="573">
                  <c:v>108.1319</c:v>
                </c:pt>
                <c:pt idx="574">
                  <c:v>109.1371</c:v>
                </c:pt>
                <c:pt idx="575">
                  <c:v>110.2561</c:v>
                </c:pt>
                <c:pt idx="576">
                  <c:v>109.74299999999999</c:v>
                </c:pt>
                <c:pt idx="577">
                  <c:v>109.92359999999999</c:v>
                </c:pt>
                <c:pt idx="578">
                  <c:v>111.26909999999999</c:v>
                </c:pt>
                <c:pt idx="579">
                  <c:v>111.84820000000001</c:v>
                </c:pt>
                <c:pt idx="580">
                  <c:v>114.62520000000001</c:v>
                </c:pt>
                <c:pt idx="581">
                  <c:v>115.7328</c:v>
                </c:pt>
                <c:pt idx="582">
                  <c:v>117.581</c:v>
                </c:pt>
                <c:pt idx="583">
                  <c:v>117.06189999999999</c:v>
                </c:pt>
                <c:pt idx="584">
                  <c:v>119.9764</c:v>
                </c:pt>
                <c:pt idx="585">
                  <c:v>121.4764</c:v>
                </c:pt>
                <c:pt idx="586">
                  <c:v>118.8233</c:v>
                </c:pt>
                <c:pt idx="587">
                  <c:v>116.39149999999999</c:v>
                </c:pt>
                <c:pt idx="588">
                  <c:v>114.2449</c:v>
                </c:pt>
                <c:pt idx="589">
                  <c:v>114.7782</c:v>
                </c:pt>
                <c:pt idx="590">
                  <c:v>115.1541</c:v>
                </c:pt>
                <c:pt idx="591">
                  <c:v>113.80970000000001</c:v>
                </c:pt>
                <c:pt idx="592">
                  <c:v>114.2313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F4-3B47-9F35-40D44EA98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960256"/>
        <c:axId val="1239962304"/>
      </c:lineChart>
      <c:dateAx>
        <c:axId val="12399602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230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239962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02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wts2021_e/wts2021_e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/content/0673f928-dec9-48fb-83b3-8b868a9dcbbe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1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8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www.imf.org</a:t>
            </a:r>
            <a:r>
              <a:rPr lang="en-US" dirty="0"/>
              <a:t>/external/np/fin/data/</a:t>
            </a:r>
            <a:r>
              <a:rPr lang="en-US" dirty="0" err="1"/>
              <a:t>rms_rep.aspx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3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tradingeconomics.com</a:t>
            </a:r>
            <a:r>
              <a:rPr lang="en-US" dirty="0"/>
              <a:t>/</a:t>
            </a:r>
            <a:r>
              <a:rPr lang="en-US" dirty="0" err="1"/>
              <a:t>guatemala</a:t>
            </a:r>
            <a:r>
              <a:rPr lang="en-US" dirty="0"/>
              <a:t>/currency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2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fxtop.com</a:t>
            </a:r>
            <a:r>
              <a:rPr lang="en-US" dirty="0"/>
              <a:t>/c/</a:t>
            </a:r>
            <a:r>
              <a:rPr lang="en-US" dirty="0" err="1"/>
              <a:t>en</a:t>
            </a:r>
            <a:r>
              <a:rPr lang="en-US" dirty="0"/>
              <a:t>/SOS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4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  <a:r>
              <a:rPr lang="en-US" dirty="0" err="1"/>
              <a:t>jrxwtfb_nm.htm</a:t>
            </a:r>
            <a:endParaRPr lang="en-US" dirty="0"/>
          </a:p>
          <a:p>
            <a:r>
              <a:rPr lang="en-US" dirty="0"/>
              <a:t>Jun 12, 2023</a:t>
            </a:r>
          </a:p>
          <a:p>
            <a:r>
              <a:rPr lang="en-US" dirty="0"/>
              <a:t>Presentations/OLLI/Trade Deficits &amp; Exchange Rates/Dollar Index </a:t>
            </a:r>
            <a:r>
              <a:rPr lang="en-US" dirty="0" err="1"/>
              <a:t>Broad.xlsx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9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  <a:r>
              <a:rPr lang="en-US" dirty="0" err="1"/>
              <a:t>jrxwtfb_nm.htm</a:t>
            </a:r>
            <a:endParaRPr lang="en-US" dirty="0"/>
          </a:p>
          <a:p>
            <a:r>
              <a:rPr lang="en-US" dirty="0"/>
              <a:t>Jun 12, 2023</a:t>
            </a:r>
          </a:p>
          <a:p>
            <a:r>
              <a:rPr lang="en-US" dirty="0"/>
              <a:t>Presentations/OLLI/Trade Deficits &amp; Exchange Rates/Dollar Index </a:t>
            </a:r>
            <a:r>
              <a:rPr lang="en-US" dirty="0" err="1"/>
              <a:t>Broad.xlsx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 Trade Organization, Chapters II and III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 Trade Statistical Review 2021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pp. 10-39.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https://www.wto.org/english/res_e/statis_e/wts2021_e/wts2021_e.pdf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[Volume for 2022 not yet available.]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9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“The Big Mac index:  What the Big Mac index says about the dollar and the dong,”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24, 2021. </a:t>
            </a:r>
          </a:p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/finance-and-economics/2021/07/24/what-the-big-mac-index-says-about-the-dollar-and-the-dong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Rebecca M. Nelson and Martin A. Weiss, “The U.S. Dollar as the World’s Dominant Reserve Currency,” In Focus, Congressional Reserve Service, September 15, 2022.</a:t>
            </a:r>
          </a:p>
          <a:p>
            <a:r>
              <a:rPr lang="en-US" dirty="0"/>
              <a:t>https://</a:t>
            </a:r>
            <a:r>
              <a:rPr lang="en-US" dirty="0" err="1"/>
              <a:t>crsreports.congress.gov</a:t>
            </a:r>
            <a:r>
              <a:rPr lang="en-US" dirty="0"/>
              <a:t>/product/pdf/IF/IF11707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9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Joseph Brusuelas, “</a:t>
            </a:r>
            <a:r>
              <a:rPr lang="en-US" b="0" i="0" dirty="0">
                <a:solidFill>
                  <a:srgbClr val="2D2D2D"/>
                </a:solidFill>
                <a:effectLst/>
                <a:latin typeface="prelo"/>
              </a:rPr>
              <a:t>Why the dollar remains the world’s reserve currency, and will stay that way,” The Real Economy Blog, April 17, 2023.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D2D2D"/>
                </a:solidFill>
                <a:effectLst/>
                <a:latin typeface="prelo"/>
              </a:rPr>
              <a:t>https://</a:t>
            </a:r>
            <a:r>
              <a:rPr lang="en-US" b="0" i="0" dirty="0" err="1">
                <a:solidFill>
                  <a:srgbClr val="2D2D2D"/>
                </a:solidFill>
                <a:effectLst/>
                <a:latin typeface="prelo"/>
              </a:rPr>
              <a:t>realeconomy.rsmus.com</a:t>
            </a:r>
            <a:r>
              <a:rPr lang="en-US" b="0" i="0" dirty="0">
                <a:solidFill>
                  <a:srgbClr val="2D2D2D"/>
                </a:solidFill>
                <a:effectLst/>
                <a:latin typeface="prelo"/>
              </a:rPr>
              <a:t>/why-the-dollar-remains-the-worlds-reserve-currency/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8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Exchange Rates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exchange rate</a:t>
            </a:r>
          </a:p>
          <a:p>
            <a:pPr lvl="1"/>
            <a:r>
              <a:rPr lang="en-US" dirty="0"/>
              <a:t>Spot</a:t>
            </a:r>
          </a:p>
          <a:p>
            <a:pPr lvl="2"/>
            <a:r>
              <a:rPr lang="en-US" dirty="0"/>
              <a:t>For exchange of currencies today</a:t>
            </a:r>
          </a:p>
          <a:p>
            <a:pPr lvl="1"/>
            <a:r>
              <a:rPr lang="en-US" dirty="0"/>
              <a:t>Forward</a:t>
            </a:r>
          </a:p>
          <a:p>
            <a:pPr lvl="2"/>
            <a:r>
              <a:rPr lang="en-US" dirty="0"/>
              <a:t>Contracts for exchange of currencies 30, 60, 90 etc. days from the present </a:t>
            </a:r>
          </a:p>
          <a:p>
            <a:pPr lvl="2"/>
            <a:r>
              <a:rPr lang="en-US" dirty="0"/>
              <a:t>Both payment and receipt happen then, </a:t>
            </a:r>
            <a:r>
              <a:rPr lang="en-US" u="sng" dirty="0"/>
              <a:t>not</a:t>
            </a:r>
            <a:r>
              <a:rPr lang="en-US" dirty="0"/>
              <a:t> now</a:t>
            </a:r>
          </a:p>
          <a:p>
            <a:pPr lvl="1"/>
            <a:r>
              <a:rPr lang="en-US" dirty="0"/>
              <a:t>Futures – </a:t>
            </a:r>
          </a:p>
          <a:p>
            <a:pPr lvl="2"/>
            <a:r>
              <a:rPr lang="en-US" dirty="0"/>
              <a:t>Like forward market, but for specific calendar dates in 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exchange rate, continued</a:t>
            </a:r>
          </a:p>
          <a:p>
            <a:pPr lvl="1"/>
            <a:r>
              <a:rPr lang="en-US" dirty="0"/>
              <a:t>Bilateral</a:t>
            </a:r>
          </a:p>
          <a:p>
            <a:pPr lvl="2"/>
            <a:r>
              <a:rPr lang="en-US" dirty="0"/>
              <a:t>For exchange of 2 currencies</a:t>
            </a:r>
          </a:p>
          <a:p>
            <a:pPr lvl="1"/>
            <a:r>
              <a:rPr lang="en-US" dirty="0"/>
              <a:t>Trade weighted</a:t>
            </a:r>
          </a:p>
          <a:p>
            <a:pPr lvl="2"/>
            <a:r>
              <a:rPr lang="en-US" dirty="0"/>
              <a:t>For one currency relative to multiple others</a:t>
            </a:r>
          </a:p>
          <a:p>
            <a:pPr lvl="2"/>
            <a:r>
              <a:rPr lang="en-US" dirty="0"/>
              <a:t>An average, or index</a:t>
            </a:r>
          </a:p>
          <a:p>
            <a:pPr lvl="1"/>
            <a:r>
              <a:rPr lang="en-US" dirty="0"/>
              <a:t>Real</a:t>
            </a:r>
          </a:p>
          <a:p>
            <a:pPr lvl="2"/>
            <a:r>
              <a:rPr lang="en-US" dirty="0"/>
              <a:t>Adjusted for inflation, both at home and abroad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7040000}"/>
              </a:ext>
            </a:extLst>
          </p:cNvPr>
          <p:cNvGraphicFramePr>
            <a:graphicFrameLocks/>
          </p:cNvGraphicFramePr>
          <p:nvPr/>
        </p:nvGraphicFramePr>
        <p:xfrm>
          <a:off x="857250" y="1567402"/>
          <a:ext cx="7429500" cy="372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E72A21E-36CC-A3C3-64A4-292D03FF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Exchange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74B7E-408B-BEAE-9225-184E102B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E93C45C-73D6-5917-3DAD-2A509DF479C0}"/>
              </a:ext>
            </a:extLst>
          </p:cNvPr>
          <p:cNvSpPr/>
          <p:nvPr/>
        </p:nvSpPr>
        <p:spPr>
          <a:xfrm rot="15032666" flipH="1">
            <a:off x="3683433" y="1466060"/>
            <a:ext cx="199948" cy="3098824"/>
          </a:xfrm>
          <a:prstGeom prst="leftBrace">
            <a:avLst>
              <a:gd name="adj1" fmla="val 41990"/>
              <a:gd name="adj2" fmla="val 4920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59D14-1B6A-F85B-A1E4-F4C15635968E}"/>
              </a:ext>
            </a:extLst>
          </p:cNvPr>
          <p:cNvSpPr txBox="1"/>
          <p:nvPr/>
        </p:nvSpPr>
        <p:spPr>
          <a:xfrm rot="20432666">
            <a:off x="1917579" y="2467450"/>
            <a:ext cx="357279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Rose because US had lower inflation than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B7133-E59F-2B11-3672-4CF13424F505}"/>
              </a:ext>
            </a:extLst>
          </p:cNvPr>
          <p:cNvSpPr txBox="1"/>
          <p:nvPr/>
        </p:nvSpPr>
        <p:spPr>
          <a:xfrm>
            <a:off x="304800" y="5334000"/>
            <a:ext cx="118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Federal Reserve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86E2E-4543-DA7A-DBC6-3013FE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0222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685800" y="1712595"/>
          <a:ext cx="7600950" cy="343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E72A21E-36CC-A3C3-64A4-292D03FF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Exchange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74B7E-408B-BEAE-9225-184E102B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40103F-B916-360F-9F02-CFCC47D714BA}"/>
              </a:ext>
            </a:extLst>
          </p:cNvPr>
          <p:cNvSpPr/>
          <p:nvPr/>
        </p:nvSpPr>
        <p:spPr>
          <a:xfrm rot="19611372">
            <a:off x="2012024" y="2686706"/>
            <a:ext cx="1257300" cy="4552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86045-53B9-5D05-D3BC-C0467AFD92D8}"/>
              </a:ext>
            </a:extLst>
          </p:cNvPr>
          <p:cNvSpPr txBox="1"/>
          <p:nvPr/>
        </p:nvSpPr>
        <p:spPr>
          <a:xfrm>
            <a:off x="2234123" y="3336874"/>
            <a:ext cx="2719448" cy="78483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Dollar rose due to Volker Interest rate rise, fighting inflation.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C174A-BDE2-E0E8-01D6-46D14870C731}"/>
              </a:ext>
            </a:extLst>
          </p:cNvPr>
          <p:cNvSpPr txBox="1"/>
          <p:nvPr/>
        </p:nvSpPr>
        <p:spPr>
          <a:xfrm>
            <a:off x="2234123" y="3859307"/>
            <a:ext cx="2719448" cy="55399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Caused severe recession in 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5353E-647C-13A5-2AF2-F7337DEEFDFE}"/>
              </a:ext>
            </a:extLst>
          </p:cNvPr>
          <p:cNvSpPr txBox="1"/>
          <p:nvPr/>
        </p:nvSpPr>
        <p:spPr>
          <a:xfrm>
            <a:off x="304800" y="5334000"/>
            <a:ext cx="1186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Federal Reserve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4F1A8-9483-07C2-3D01-06B6F5B0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6612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3922F-3C6F-CB47-8098-BF496B32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7615557" cy="5609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CE27A-229E-8F4D-9162-AEF0D0BBFD20}"/>
              </a:ext>
            </a:extLst>
          </p:cNvPr>
          <p:cNvSpPr txBox="1"/>
          <p:nvPr/>
        </p:nvSpPr>
        <p:spPr>
          <a:xfrm>
            <a:off x="73914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DF5BF-8538-0B41-8098-38E2157DD6EE}"/>
              </a:ext>
            </a:extLst>
          </p:cNvPr>
          <p:cNvSpPr txBox="1"/>
          <p:nvPr/>
        </p:nvSpPr>
        <p:spPr>
          <a:xfrm>
            <a:off x="7467600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A5FF1-38A9-2942-8AB9-83D520AECB02}"/>
              </a:ext>
            </a:extLst>
          </p:cNvPr>
          <p:cNvSpPr txBox="1"/>
          <p:nvPr/>
        </p:nvSpPr>
        <p:spPr>
          <a:xfrm>
            <a:off x="73914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5A83A-96D5-A84A-BCC1-6DBC91D621C2}"/>
              </a:ext>
            </a:extLst>
          </p:cNvPr>
          <p:cNvSpPr txBox="1"/>
          <p:nvPr/>
        </p:nvSpPr>
        <p:spPr>
          <a:xfrm>
            <a:off x="67818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Euro 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B4CB6-483C-9247-AA2B-4E785E221E70}"/>
              </a:ext>
            </a:extLst>
          </p:cNvPr>
          <p:cNvSpPr txBox="1"/>
          <p:nvPr/>
        </p:nvSpPr>
        <p:spPr>
          <a:xfrm>
            <a:off x="66294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 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AD490-0131-E84B-9DCF-F2A40BE50B82}"/>
              </a:ext>
            </a:extLst>
          </p:cNvPr>
          <p:cNvSpPr txBox="1"/>
          <p:nvPr/>
        </p:nvSpPr>
        <p:spPr>
          <a:xfrm rot="16200000">
            <a:off x="718067" y="4463534"/>
            <a:ext cx="1066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01-2014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99CFD-D585-6242-8123-54826760BEAE}"/>
              </a:ext>
            </a:extLst>
          </p:cNvPr>
          <p:cNvSpPr txBox="1"/>
          <p:nvPr/>
        </p:nvSpPr>
        <p:spPr>
          <a:xfrm rot="16200000">
            <a:off x="7652266" y="4463534"/>
            <a:ext cx="1066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04-2021</a:t>
            </a:r>
          </a:p>
        </p:txBody>
      </p:sp>
    </p:spTree>
    <p:extLst>
      <p:ext uri="{BB962C8B-B14F-4D97-AF65-F5344CB8AC3E}">
        <p14:creationId xmlns:p14="http://schemas.microsoft.com/office/powerpoint/2010/main" val="129261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Who uses the exchange market</a:t>
            </a:r>
          </a:p>
          <a:p>
            <a:pPr lvl="1"/>
            <a:r>
              <a:rPr lang="en-US" dirty="0"/>
              <a:t>Traders in both goods and services</a:t>
            </a:r>
          </a:p>
          <a:p>
            <a:pPr lvl="2"/>
            <a:r>
              <a:rPr lang="en-US" dirty="0"/>
              <a:t>Also travelers (but that’s trade)</a:t>
            </a:r>
          </a:p>
          <a:p>
            <a:pPr lvl="1"/>
            <a:r>
              <a:rPr lang="en-US" dirty="0"/>
              <a:t>International borrowing, lending, and asset trade</a:t>
            </a:r>
          </a:p>
          <a:p>
            <a:pPr lvl="1"/>
            <a:r>
              <a:rPr lang="en-US" dirty="0"/>
              <a:t>Speculators</a:t>
            </a:r>
          </a:p>
          <a:p>
            <a:pPr lvl="2"/>
            <a:r>
              <a:rPr lang="en-US" dirty="0"/>
              <a:t>Buyers or sellers who hope to profit from future exchange-rate change</a:t>
            </a:r>
          </a:p>
          <a:p>
            <a:pPr lvl="1"/>
            <a:r>
              <a:rPr lang="en-US" dirty="0"/>
              <a:t>Hedgers</a:t>
            </a:r>
          </a:p>
          <a:p>
            <a:pPr lvl="1"/>
            <a:r>
              <a:rPr lang="en-US" dirty="0"/>
              <a:t>Arbitragers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“arbitrage” in the foreign exchange market? </a:t>
            </a:r>
          </a:p>
          <a:p>
            <a:r>
              <a:rPr lang="en-US" dirty="0"/>
              <a:t>What is “hedging” in the foreign exchange market?</a:t>
            </a:r>
          </a:p>
          <a:p>
            <a:r>
              <a:rPr lang="en-US" dirty="0"/>
              <a:t>What role does the US dollar play in international finance?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for Foreign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/>
              <a:t>Market Model: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3328AC-97E9-344A-B499-FF616F6DD3A0}"/>
              </a:ext>
            </a:extLst>
          </p:cNvPr>
          <p:cNvCxnSpPr/>
          <p:nvPr/>
        </p:nvCxnSpPr>
        <p:spPr>
          <a:xfrm flipV="1">
            <a:off x="2971800" y="5638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58B07-05D4-7B47-BBE8-54E8011C227C}"/>
              </a:ext>
            </a:extLst>
          </p:cNvPr>
          <p:cNvCxnSpPr/>
          <p:nvPr/>
        </p:nvCxnSpPr>
        <p:spPr>
          <a:xfrm flipV="1">
            <a:off x="2971800" y="22860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BF57C6-FC06-C24D-8A15-421409AE09D9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514600"/>
            <a:ext cx="2286000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907BC3-C2FF-9E49-A9F0-95459ACC02EE}"/>
              </a:ext>
            </a:extLst>
          </p:cNvPr>
          <p:cNvSpPr txBox="1"/>
          <p:nvPr/>
        </p:nvSpPr>
        <p:spPr>
          <a:xfrm>
            <a:off x="20574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($/€)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3F482-F1E5-004B-B485-26BCBADD27BB}"/>
              </a:ext>
            </a:extLst>
          </p:cNvPr>
          <p:cNvCxnSpPr>
            <a:cxnSpLocks/>
          </p:cNvCxnSpPr>
          <p:nvPr/>
        </p:nvCxnSpPr>
        <p:spPr>
          <a:xfrm>
            <a:off x="2971800" y="3733800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74391-A066-1049-87DA-8343FCAD0201}"/>
              </a:ext>
            </a:extLst>
          </p:cNvPr>
          <p:cNvCxnSpPr>
            <a:cxnSpLocks/>
          </p:cNvCxnSpPr>
          <p:nvPr/>
        </p:nvCxnSpPr>
        <p:spPr>
          <a:xfrm>
            <a:off x="4419600" y="3733800"/>
            <a:ext cx="0" cy="190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DEA776-9D5E-4A4E-AAE8-7237D3D4C940}"/>
              </a:ext>
            </a:extLst>
          </p:cNvPr>
          <p:cNvCxnSpPr>
            <a:cxnSpLocks/>
          </p:cNvCxnSpPr>
          <p:nvPr/>
        </p:nvCxnSpPr>
        <p:spPr>
          <a:xfrm flipV="1">
            <a:off x="3352800" y="2470666"/>
            <a:ext cx="1981200" cy="27109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3FE9C5-9CF5-8442-B8A9-45DE4235E49D}"/>
              </a:ext>
            </a:extLst>
          </p:cNvPr>
          <p:cNvSpPr txBox="1"/>
          <p:nvPr/>
        </p:nvSpPr>
        <p:spPr>
          <a:xfrm>
            <a:off x="5334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6FE43B-70D0-1A4A-82D3-9912893654B1}"/>
              </a:ext>
            </a:extLst>
          </p:cNvPr>
          <p:cNvSpPr txBox="1"/>
          <p:nvPr/>
        </p:nvSpPr>
        <p:spPr>
          <a:xfrm>
            <a:off x="56388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7D10E-F8DC-2940-A422-F3DF03C0A975}"/>
              </a:ext>
            </a:extLst>
          </p:cNvPr>
          <p:cNvSpPr txBox="1"/>
          <p:nvPr/>
        </p:nvSpPr>
        <p:spPr>
          <a:xfrm>
            <a:off x="58674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EB0D2-D124-734B-9847-77D01B43B77E}"/>
              </a:ext>
            </a:extLst>
          </p:cNvPr>
          <p:cNvSpPr txBox="1"/>
          <p:nvPr/>
        </p:nvSpPr>
        <p:spPr>
          <a:xfrm>
            <a:off x="2514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FCCA0-661E-8A41-9BDE-56C772ECB929}"/>
              </a:ext>
            </a:extLst>
          </p:cNvPr>
          <p:cNvSpPr txBox="1"/>
          <p:nvPr/>
        </p:nvSpPr>
        <p:spPr>
          <a:xfrm>
            <a:off x="6705600" y="1600200"/>
            <a:ext cx="2057400" cy="31085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demands €?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supplies €?</a:t>
            </a:r>
          </a:p>
        </p:txBody>
      </p:sp>
    </p:spTree>
    <p:extLst>
      <p:ext uri="{BB962C8B-B14F-4D97-AF65-F5344CB8AC3E}">
        <p14:creationId xmlns:p14="http://schemas.microsoft.com/office/powerpoint/2010/main" val="11569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Traders respond to </a:t>
            </a:r>
          </a:p>
          <a:p>
            <a:pPr lvl="1"/>
            <a:r>
              <a:rPr lang="en-US" dirty="0"/>
              <a:t>Prices of goods</a:t>
            </a:r>
          </a:p>
          <a:p>
            <a:pPr lvl="2"/>
            <a:r>
              <a:rPr lang="en-US" dirty="0"/>
              <a:t>Rise in home prices causes currency to fall</a:t>
            </a:r>
          </a:p>
          <a:p>
            <a:r>
              <a:rPr lang="en-US" dirty="0"/>
              <a:t>Capital movements respond to</a:t>
            </a:r>
          </a:p>
          <a:p>
            <a:pPr lvl="1"/>
            <a:r>
              <a:rPr lang="en-US" dirty="0"/>
              <a:t>Interest rates</a:t>
            </a:r>
          </a:p>
          <a:p>
            <a:pPr lvl="2"/>
            <a:r>
              <a:rPr lang="en-US" dirty="0"/>
              <a:t>Rise in home interest rate causes currency to rise</a:t>
            </a:r>
          </a:p>
          <a:p>
            <a:pPr lvl="1"/>
            <a:r>
              <a:rPr lang="en-US" dirty="0"/>
              <a:t>Expectations</a:t>
            </a:r>
          </a:p>
          <a:p>
            <a:pPr lvl="2"/>
            <a:r>
              <a:rPr lang="en-US" dirty="0"/>
              <a:t>Expectation of any change causes that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F216-FC26-F3A4-05B1-D19C49AC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84BD09-C4EB-0625-A6ED-283B987FC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66094"/>
              </p:ext>
            </p:extLst>
          </p:nvPr>
        </p:nvGraphicFramePr>
        <p:xfrm>
          <a:off x="3124200" y="2133600"/>
          <a:ext cx="31242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95874306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289121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15894799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313214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7.80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6.79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07751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4258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75708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61008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S.D.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2.19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14917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93328-18ED-B6A5-C1BF-027463E3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1289B-EDCA-0972-AFFE-7E30C924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Simple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Asset Theory</a:t>
            </a:r>
          </a:p>
          <a:p>
            <a:pPr lvl="1"/>
            <a:r>
              <a:rPr lang="en-US" dirty="0"/>
              <a:t>Simple:  E is whatever it is expected to be</a:t>
            </a:r>
          </a:p>
          <a:p>
            <a:pPr lvl="2"/>
            <a:r>
              <a:rPr lang="en-US" dirty="0"/>
              <a:t>If it were not, its expected change would drive capital flows that would swamp the market</a:t>
            </a:r>
          </a:p>
          <a:p>
            <a:pPr lvl="1"/>
            <a:r>
              <a:rPr lang="en-US" dirty="0"/>
              <a:t>Works best in short run (but not useful)</a:t>
            </a:r>
          </a:p>
          <a:p>
            <a:r>
              <a:rPr lang="en-US" dirty="0"/>
              <a:t>PPP = Purchasing Power Parity</a:t>
            </a:r>
          </a:p>
          <a:p>
            <a:pPr lvl="1"/>
            <a:r>
              <a:rPr lang="en-US" dirty="0"/>
              <a:t>Exchange rate reflects the prices of goods</a:t>
            </a:r>
          </a:p>
          <a:p>
            <a:pPr lvl="1"/>
            <a:r>
              <a:rPr lang="en-US" dirty="0"/>
              <a:t>See Big Mac Index</a:t>
            </a:r>
          </a:p>
          <a:p>
            <a:pPr lvl="1"/>
            <a:r>
              <a:rPr lang="en-US" dirty="0"/>
              <a:t>Works best in long run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1D4FA-8491-5F40-8FF2-B7EEBE5C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00" y="0"/>
            <a:ext cx="33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9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</a:t>
            </a:r>
            <a:br>
              <a:rPr lang="en-US" dirty="0"/>
            </a:br>
            <a:r>
              <a:rPr lang="en-US" dirty="0"/>
              <a:t>“Big Mac index”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what basis does this article rank countries? </a:t>
            </a:r>
          </a:p>
          <a:p>
            <a:r>
              <a:rPr lang="en-US" dirty="0"/>
              <a:t>Why does this article focus on the Vietnamese currency, the dong? </a:t>
            </a:r>
          </a:p>
          <a:p>
            <a:r>
              <a:rPr lang="en-US" dirty="0"/>
              <a:t>What criteria does the US Treasury use to identify an undervalued currency? </a:t>
            </a:r>
          </a:p>
          <a:p>
            <a:r>
              <a:rPr lang="en-US" dirty="0"/>
              <a:t>Is Vietnam’s poverty relevant to this?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Pegged Exchange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Bretton-Woods System</a:t>
            </a:r>
          </a:p>
          <a:p>
            <a:pPr lvl="1"/>
            <a:r>
              <a:rPr lang="en-US" dirty="0"/>
              <a:t>Successor to the Gold Standard</a:t>
            </a:r>
          </a:p>
          <a:p>
            <a:pPr lvl="1"/>
            <a:r>
              <a:rPr lang="en-US" dirty="0"/>
              <a:t>Most currencies pegged to US $</a:t>
            </a:r>
          </a:p>
          <a:p>
            <a:r>
              <a:rPr lang="en-US" dirty="0"/>
              <a:t>How to peg</a:t>
            </a:r>
          </a:p>
          <a:p>
            <a:pPr lvl="1"/>
            <a:r>
              <a:rPr lang="en-US" dirty="0"/>
              <a:t>Need “reserves” of foreign currency</a:t>
            </a:r>
          </a:p>
          <a:p>
            <a:pPr lvl="1"/>
            <a:r>
              <a:rPr lang="en-US" dirty="0"/>
              <a:t>Use them to buy or sell own currency as needed</a:t>
            </a:r>
          </a:p>
          <a:p>
            <a:r>
              <a:rPr lang="en-US" dirty="0"/>
              <a:t>Does it work?  Yes and no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CF222-D51B-091A-036B-E8878042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8CCA6-9181-8CDE-236D-321D05CA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1EBD1-99DD-10EA-6711-512DBAE9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641350"/>
            <a:ext cx="63754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7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CF222-D51B-091A-036B-E8878042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8CCA6-9181-8CDE-236D-321D05CA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603B3C-EBD7-52B8-E9B8-D0BDA0E8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5434"/>
            <a:ext cx="7772400" cy="47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“…Bretton Woods…”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names and characteristics describe the three international monetary regimes that the </a:t>
            </a:r>
            <a:r>
              <a:rPr lang="en-US" i="1" dirty="0"/>
              <a:t>Economist</a:t>
            </a:r>
            <a:r>
              <a:rPr lang="en-US" dirty="0"/>
              <a:t> article describes, the last of which may be coming to an end?</a:t>
            </a:r>
          </a:p>
          <a:p>
            <a:r>
              <a:rPr lang="en-US" dirty="0"/>
              <a:t>Why did the world not shift to using dollars, euros, and renminbi more equally for transactions and reserves? </a:t>
            </a:r>
          </a:p>
          <a:p>
            <a:r>
              <a:rPr lang="en-US" dirty="0"/>
              <a:t>Why is currency stability so hard to achieve?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6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McDougall,</a:t>
            </a:r>
            <a:br>
              <a:rPr lang="en-US" dirty="0"/>
            </a:br>
            <a:r>
              <a:rPr lang="en-US" dirty="0"/>
              <a:t>“US Dollar to Maintain…”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central banks hold foreign-currency reserves? </a:t>
            </a:r>
          </a:p>
          <a:p>
            <a:r>
              <a:rPr lang="en-US" dirty="0"/>
              <a:t>Has holding of US dollar reserves by central banks declined over time, and what is expected in the near and farther future?</a:t>
            </a:r>
          </a:p>
          <a:p>
            <a:r>
              <a:rPr lang="en-US" dirty="0"/>
              <a:t>Who is mentioned as wanting reduced reliance on the dollar?  </a:t>
            </a:r>
          </a:p>
          <a:p>
            <a:r>
              <a:rPr lang="en-US" dirty="0"/>
              <a:t>What currency is most likely to expand being held?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5:  Exchange Rates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News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Recent Exchange Rate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from X-</a:t>
            </a:r>
            <a:r>
              <a:rPr lang="en-US" dirty="0" err="1"/>
              <a:t>rates.com</a:t>
            </a:r>
            <a:endParaRPr lang="en-US" dirty="0"/>
          </a:p>
          <a:p>
            <a:r>
              <a:rPr lang="en-US" dirty="0"/>
              <a:t>Most are US $ per country currency</a:t>
            </a:r>
          </a:p>
          <a:p>
            <a:r>
              <a:rPr lang="en-US" dirty="0"/>
              <a:t>Showing</a:t>
            </a:r>
          </a:p>
          <a:p>
            <a:pPr lvl="1"/>
            <a:r>
              <a:rPr lang="en-US" dirty="0"/>
              <a:t>Major currencies last year and this</a:t>
            </a:r>
          </a:p>
          <a:p>
            <a:pPr lvl="1"/>
            <a:r>
              <a:rPr lang="en-US" dirty="0"/>
              <a:t>This year only for currencies of current students in the course</a:t>
            </a:r>
          </a:p>
          <a:p>
            <a:r>
              <a:rPr lang="en-US" dirty="0"/>
              <a:t>If you have comments on yours, I’d welcome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Euro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875FB-DE45-F3CC-18DA-C155E470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78" y="1863801"/>
            <a:ext cx="6482843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43716-F181-8716-8D2E-8C90C85D97E3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Year: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E3E7B-B7F2-3959-BA40-2C910DF31F36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0925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Euro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E2564-2CDD-A596-371D-8D120EBA1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36700"/>
            <a:ext cx="5562600" cy="378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43716-F181-8716-8D2E-8C90C85D97E3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Year: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16DE1-5F2D-4745-69FF-72106F68F329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1301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Russia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A812C-CE32-7BE0-47E0-DCF577DB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57" y="1863801"/>
            <a:ext cx="6578884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2FB55-F730-41C8-F6E8-43F3F35D0ABC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Year: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8FC98-3C89-5A78-5883-A234AA5921D5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2459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Russia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34D30-C37C-1EC7-59AD-779414FA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36700"/>
            <a:ext cx="5562600" cy="378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2FB55-F730-41C8-F6E8-43F3F35D0ABC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Year: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69317-7A74-7D2A-532E-94413FA78D79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834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0C4E7-C6C1-703C-4741-E2DCA0F8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57" y="1863801"/>
            <a:ext cx="6578884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91979-E3AF-1F63-B864-B18EAEC499FA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Year: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E68D5-7698-1C30-1C9A-C349EB76246D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8065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UK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7816F-9B00-42F0-BA92-5976F07D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36700"/>
            <a:ext cx="5562600" cy="378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7885D-5CE3-0CD2-9980-EABEC60AE5FD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Year: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6EA4F-8DFF-B3D9-A2D9-F7F9E05129BB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506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China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F9C8D-86C6-1E08-EFCC-5CA2D3D1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35" y="1863801"/>
            <a:ext cx="5823928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206C0-894F-0326-9CD0-E3FC17877764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Year: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C206-6E66-0A51-C2A7-00952FAA4114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5908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China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206C0-894F-0326-9CD0-E3FC17877764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Year: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DD640-50B0-441F-053A-CD399B64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5562600" cy="424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C4C54-2A7B-839D-E160-A68F9A859EEA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8932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Japan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600DB-DF2A-6B69-0D1A-2DF843390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55750"/>
            <a:ext cx="5562600" cy="374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F8465-017A-998C-938B-EFD0E2BB3459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556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B353E-DE4B-CFEC-4D93-54B7EB03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441B7-1A88-61D4-81E0-6C83F05F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4FFBD-32F5-3F00-8225-C9AB17A4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883"/>
            <a:ext cx="7772400" cy="61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1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Mexico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28A16-3F05-0909-1D60-4BB763A2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55750"/>
            <a:ext cx="5562600" cy="374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86893-74C8-C2FE-8E1E-CE30AAFB4401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3445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Colombia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E10D1-0064-BA7D-8B78-C6A19F1E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55750"/>
            <a:ext cx="5562600" cy="374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DD338-5979-0BE7-D79E-5C477B84C5D7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5248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Guatemala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FE34A-5064-34BD-20F5-150455E7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64133"/>
            <a:ext cx="7772400" cy="4329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259B14-F30C-3CD4-09BE-8292BC2D3E3B}"/>
              </a:ext>
            </a:extLst>
          </p:cNvPr>
          <p:cNvSpPr txBox="1"/>
          <p:nvPr/>
        </p:nvSpPr>
        <p:spPr>
          <a:xfrm>
            <a:off x="304800" y="6324600"/>
            <a:ext cx="883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TradingEconomics.com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6BD09-E7BA-E971-4779-679FE0FFC859}"/>
              </a:ext>
            </a:extLst>
          </p:cNvPr>
          <p:cNvSpPr txBox="1"/>
          <p:nvPr/>
        </p:nvSpPr>
        <p:spPr>
          <a:xfrm>
            <a:off x="675503" y="5638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quetzals per dollar, not dollars per quetzal</a:t>
            </a:r>
          </a:p>
        </p:txBody>
      </p:sp>
    </p:spTree>
    <p:extLst>
      <p:ext uri="{BB962C8B-B14F-4D97-AF65-F5344CB8AC3E}">
        <p14:creationId xmlns:p14="http://schemas.microsoft.com/office/powerpoint/2010/main" val="652401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Pakistan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A7759-AC7A-C1CF-CA97-AECAC985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55750"/>
            <a:ext cx="5562600" cy="374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30168-8C06-39AA-7C48-89164060129B}"/>
              </a:ext>
            </a:extLst>
          </p:cNvPr>
          <p:cNvSpPr txBox="1"/>
          <p:nvPr/>
        </p:nvSpPr>
        <p:spPr>
          <a:xfrm>
            <a:off x="304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X-</a:t>
            </a:r>
            <a:r>
              <a:rPr lang="en-US" dirty="0" err="1"/>
              <a:t>rates.com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7618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Somalia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9BE68-E69E-D2BD-E6BD-D1B458BA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44600"/>
            <a:ext cx="6705600" cy="447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22464-546A-08AD-4E3D-94F181D728BC}"/>
              </a:ext>
            </a:extLst>
          </p:cNvPr>
          <p:cNvSpPr txBox="1"/>
          <p:nvPr/>
        </p:nvSpPr>
        <p:spPr>
          <a:xfrm>
            <a:off x="304800" y="6324600"/>
            <a:ext cx="883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fxtop.com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360A0-186B-0CC7-1C90-25B43F0AF6B8}"/>
              </a:ext>
            </a:extLst>
          </p:cNvPr>
          <p:cNvSpPr txBox="1"/>
          <p:nvPr/>
        </p:nvSpPr>
        <p:spPr>
          <a:xfrm>
            <a:off x="685800" y="5791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Somali shillings per dollar, not dollars per Somali shillings</a:t>
            </a:r>
          </a:p>
        </p:txBody>
      </p:sp>
    </p:spTree>
    <p:extLst>
      <p:ext uri="{BB962C8B-B14F-4D97-AF65-F5344CB8AC3E}">
        <p14:creationId xmlns:p14="http://schemas.microsoft.com/office/powerpoint/2010/main" val="312975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markets:  What they are</a:t>
            </a:r>
          </a:p>
          <a:p>
            <a:r>
              <a:rPr lang="en-US" dirty="0"/>
              <a:t>Supply and Demand</a:t>
            </a:r>
          </a:p>
          <a:p>
            <a:r>
              <a:rPr lang="en-US" dirty="0"/>
              <a:t>Two Simple Theories</a:t>
            </a:r>
          </a:p>
          <a:p>
            <a:r>
              <a:rPr lang="en-US" dirty="0"/>
              <a:t>Pegged Exchange Rates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rate is</a:t>
            </a:r>
          </a:p>
          <a:p>
            <a:pPr lvl="1"/>
            <a:r>
              <a:rPr lang="en-US" dirty="0"/>
              <a:t>Price of one currency in terms of another</a:t>
            </a:r>
          </a:p>
          <a:p>
            <a:pPr lvl="2"/>
            <a:r>
              <a:rPr lang="en-US" dirty="0"/>
              <a:t>E.g., $/£ or £/$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B497D-A49B-ABD3-BDDD-C5E0E842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747000" cy="440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5EA54-646D-EE4D-1618-565A65029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876800"/>
            <a:ext cx="7747000" cy="1790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16CFBC-AFC8-984E-9071-0F7F57E405DB}"/>
              </a:ext>
            </a:extLst>
          </p:cNvPr>
          <p:cNvCxnSpPr>
            <a:cxnSpLocks/>
          </p:cNvCxnSpPr>
          <p:nvPr/>
        </p:nvCxnSpPr>
        <p:spPr>
          <a:xfrm>
            <a:off x="5181600" y="5867400"/>
            <a:ext cx="2667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KOM, Ch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exchange rate the price of one country’s goods in terms of another’s, or the price of one country’s assets in terms of another’s? </a:t>
            </a:r>
          </a:p>
          <a:p>
            <a:r>
              <a:rPr lang="en-US" dirty="0"/>
              <a:t>On what transactions are reported rates based?</a:t>
            </a:r>
          </a:p>
          <a:p>
            <a:r>
              <a:rPr lang="en-US" dirty="0"/>
              <a:t>What hours of the day are the exchange markets open?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8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103810</TotalTime>
  <Words>1819</Words>
  <Application>Microsoft Macintosh PowerPoint</Application>
  <PresentationFormat>On-screen Show (4:3)</PresentationFormat>
  <Paragraphs>321</Paragraphs>
  <Slides>44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prelo</vt:lpstr>
      <vt:lpstr>Default Design</vt:lpstr>
      <vt:lpstr>Class 5  Exchange Rates  by Alan V. Deardorff University of Michigan 2023</vt:lpstr>
      <vt:lpstr>PowerPoint Presentation</vt:lpstr>
      <vt:lpstr>Pause for News</vt:lpstr>
      <vt:lpstr>PowerPoint Presentation</vt:lpstr>
      <vt:lpstr>Outline</vt:lpstr>
      <vt:lpstr>Exchange Market</vt:lpstr>
      <vt:lpstr>PowerPoint Presentation</vt:lpstr>
      <vt:lpstr>Pause for Discussion</vt:lpstr>
      <vt:lpstr>Questions on KOM, Ch 14</vt:lpstr>
      <vt:lpstr>Exchange Market</vt:lpstr>
      <vt:lpstr>Exchange Market</vt:lpstr>
      <vt:lpstr>US Exchange Rate </vt:lpstr>
      <vt:lpstr>US Exchange Rate </vt:lpstr>
      <vt:lpstr>PowerPoint Presentation</vt:lpstr>
      <vt:lpstr>Exchange Market</vt:lpstr>
      <vt:lpstr>Pause for Discussion</vt:lpstr>
      <vt:lpstr>More Questions from KOM</vt:lpstr>
      <vt:lpstr>Supply and Demand for Foreign Exchange</vt:lpstr>
      <vt:lpstr>Exchange Market</vt:lpstr>
      <vt:lpstr>Two Simple Theories</vt:lpstr>
      <vt:lpstr>PowerPoint Presentation</vt:lpstr>
      <vt:lpstr>Pause for Discussion</vt:lpstr>
      <vt:lpstr>Questions on Economist,  “Big Mac index”</vt:lpstr>
      <vt:lpstr>Pegged Exchange Rates</vt:lpstr>
      <vt:lpstr>PowerPoint Presentation</vt:lpstr>
      <vt:lpstr>PowerPoint Presentation</vt:lpstr>
      <vt:lpstr>Pause for Discussion</vt:lpstr>
      <vt:lpstr>Questions on Economist, “…Bretton Woods…”</vt:lpstr>
      <vt:lpstr>Questions on McDougall, “US Dollar to Maintain…”</vt:lpstr>
      <vt:lpstr>Some Recent Exchange Rate Movements</vt:lpstr>
      <vt:lpstr>Recent Rate Movements:  Euro</vt:lpstr>
      <vt:lpstr>Recent Rate Movements:  Euro</vt:lpstr>
      <vt:lpstr>Recent Rate Movements:  Russia</vt:lpstr>
      <vt:lpstr>Recent Rate Movements:  Russia</vt:lpstr>
      <vt:lpstr>Recent Rate Movements:  UK</vt:lpstr>
      <vt:lpstr>Recent Rate Movements:  UK</vt:lpstr>
      <vt:lpstr>Recent Rate Movements:  China</vt:lpstr>
      <vt:lpstr>Recent Rate Movements:  China</vt:lpstr>
      <vt:lpstr>Recent Rate Movements:  Japan</vt:lpstr>
      <vt:lpstr>Recent Rate Movements:  Mexico</vt:lpstr>
      <vt:lpstr>Recent Rate Movements:  Colombia</vt:lpstr>
      <vt:lpstr>Recent Rate Movements:  Guatemala</vt:lpstr>
      <vt:lpstr>Recent Rate Movements:  Pakistan</vt:lpstr>
      <vt:lpstr>Recent Rate Movements:  Somalia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162</cp:revision>
  <cp:lastPrinted>2023-08-16T18:09:59Z</cp:lastPrinted>
  <dcterms:created xsi:type="dcterms:W3CDTF">2011-01-03T19:29:08Z</dcterms:created>
  <dcterms:modified xsi:type="dcterms:W3CDTF">2023-09-18T14:51:10Z</dcterms:modified>
</cp:coreProperties>
</file>