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82" r:id="rId3"/>
    <p:sldId id="495" r:id="rId4"/>
    <p:sldId id="323" r:id="rId5"/>
    <p:sldId id="441" r:id="rId6"/>
    <p:sldId id="360" r:id="rId7"/>
    <p:sldId id="357" r:id="rId8"/>
    <p:sldId id="443" r:id="rId9"/>
    <p:sldId id="442" r:id="rId10"/>
    <p:sldId id="444" r:id="rId11"/>
    <p:sldId id="496" r:id="rId12"/>
    <p:sldId id="447" r:id="rId13"/>
    <p:sldId id="448" r:id="rId14"/>
    <p:sldId id="449" r:id="rId15"/>
    <p:sldId id="469" r:id="rId16"/>
    <p:sldId id="470" r:id="rId17"/>
    <p:sldId id="474" r:id="rId18"/>
    <p:sldId id="370" r:id="rId19"/>
    <p:sldId id="371" r:id="rId20"/>
    <p:sldId id="337" r:id="rId21"/>
    <p:sldId id="372" r:id="rId22"/>
    <p:sldId id="373" r:id="rId23"/>
    <p:sldId id="339" r:id="rId24"/>
    <p:sldId id="475" r:id="rId25"/>
    <p:sldId id="471" r:id="rId26"/>
    <p:sldId id="472" r:id="rId27"/>
    <p:sldId id="345" r:id="rId28"/>
    <p:sldId id="477" r:id="rId29"/>
    <p:sldId id="473" r:id="rId30"/>
    <p:sldId id="375" r:id="rId31"/>
    <p:sldId id="476" r:id="rId32"/>
    <p:sldId id="497" r:id="rId33"/>
    <p:sldId id="478" r:id="rId34"/>
    <p:sldId id="359" r:id="rId35"/>
    <p:sldId id="479" r:id="rId36"/>
    <p:sldId id="480" r:id="rId37"/>
    <p:sldId id="481" r:id="rId38"/>
    <p:sldId id="482" r:id="rId39"/>
    <p:sldId id="498" r:id="rId40"/>
    <p:sldId id="483" r:id="rId41"/>
    <p:sldId id="499" r:id="rId42"/>
    <p:sldId id="484" r:id="rId43"/>
    <p:sldId id="485" r:id="rId44"/>
    <p:sldId id="486" r:id="rId45"/>
    <p:sldId id="487" r:id="rId46"/>
    <p:sldId id="488" r:id="rId47"/>
    <p:sldId id="500" r:id="rId48"/>
    <p:sldId id="489" r:id="rId49"/>
    <p:sldId id="492" r:id="rId50"/>
    <p:sldId id="491" r:id="rId51"/>
    <p:sldId id="501" r:id="rId52"/>
    <p:sldId id="490" r:id="rId53"/>
    <p:sldId id="493" r:id="rId54"/>
    <p:sldId id="494" r:id="rId55"/>
    <p:sldId id="319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08000"/>
    <a:srgbClr val="FFCCCC"/>
    <a:srgbClr val="99FF99"/>
    <a:srgbClr val="0000FF"/>
    <a:srgbClr val="FF7C80"/>
    <a:srgbClr val="00FF0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14" autoAdjust="0"/>
    <p:restoredTop sz="92126" autoAdjust="0"/>
  </p:normalViewPr>
  <p:slideViewPr>
    <p:cSldViewPr snapToGrid="0">
      <p:cViewPr>
        <p:scale>
          <a:sx n="85" d="100"/>
          <a:sy n="85" d="100"/>
        </p:scale>
        <p:origin x="1120" y="50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alandear/Documents/Courses/340/PowerPoints/Misc%20materials/China%20currency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340/PowerPoints/Misc%20materials/China%20currenc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alandear/Documents/Courses/340/PowerPoints/Misc%20materials/China%20currenc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340/PowerPoints/Misc%20materials/China%20currenc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alandear/Documents/Courses/340/PowerPoints/Misc%20materials/China%20currency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340/PowerPoints/Misc%20materials/China%20currenc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alandear/Documents/Courses/340/PowerPoints/Misc%20materials/China%20currency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340/PowerPoints/Misc%20materials/China%20currenc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alandear/Documents/Courses/340/PowerPoints/Misc%20materials/China%20currency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340/PowerPoints/Misc%20materials/China%20currenc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Sheet8!$B$1</c:f>
              <c:strCache>
                <c:ptCount val="1"/>
                <c:pt idx="0">
                  <c:v>$/euro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Sheet8!$A$2:$A$131</c:f>
              <c:strCache>
                <c:ptCount val="130"/>
                <c:pt idx="0">
                  <c:v>M1 2000</c:v>
                </c:pt>
                <c:pt idx="1">
                  <c:v>M2 2000</c:v>
                </c:pt>
                <c:pt idx="2">
                  <c:v>M3 2000</c:v>
                </c:pt>
                <c:pt idx="3">
                  <c:v>M4 2000</c:v>
                </c:pt>
                <c:pt idx="4">
                  <c:v>M5 2000</c:v>
                </c:pt>
                <c:pt idx="5">
                  <c:v>M6 2000</c:v>
                </c:pt>
                <c:pt idx="6">
                  <c:v>M7 2000</c:v>
                </c:pt>
                <c:pt idx="7">
                  <c:v>M8 2000</c:v>
                </c:pt>
                <c:pt idx="8">
                  <c:v>M9 2000</c:v>
                </c:pt>
                <c:pt idx="9">
                  <c:v>M10 2000</c:v>
                </c:pt>
                <c:pt idx="10">
                  <c:v>M11 2000</c:v>
                </c:pt>
                <c:pt idx="11">
                  <c:v>M12 2000</c:v>
                </c:pt>
                <c:pt idx="12">
                  <c:v>M1 2001</c:v>
                </c:pt>
                <c:pt idx="13">
                  <c:v>M2 2001</c:v>
                </c:pt>
                <c:pt idx="14">
                  <c:v>M3 2001</c:v>
                </c:pt>
                <c:pt idx="15">
                  <c:v>M4 2001</c:v>
                </c:pt>
                <c:pt idx="16">
                  <c:v>M5 2001</c:v>
                </c:pt>
                <c:pt idx="17">
                  <c:v>M6 2001</c:v>
                </c:pt>
                <c:pt idx="18">
                  <c:v>M7 2001</c:v>
                </c:pt>
                <c:pt idx="19">
                  <c:v>M8 2001</c:v>
                </c:pt>
                <c:pt idx="20">
                  <c:v>M9 2001</c:v>
                </c:pt>
                <c:pt idx="21">
                  <c:v>M10 2001</c:v>
                </c:pt>
                <c:pt idx="22">
                  <c:v>M11 2001</c:v>
                </c:pt>
                <c:pt idx="23">
                  <c:v>M12 2001</c:v>
                </c:pt>
                <c:pt idx="24">
                  <c:v>M1 2002</c:v>
                </c:pt>
                <c:pt idx="25">
                  <c:v>M2 2002</c:v>
                </c:pt>
                <c:pt idx="26">
                  <c:v>M3 2002</c:v>
                </c:pt>
                <c:pt idx="27">
                  <c:v>M4 2002</c:v>
                </c:pt>
                <c:pt idx="28">
                  <c:v>M5 2002</c:v>
                </c:pt>
                <c:pt idx="29">
                  <c:v>M6 2002</c:v>
                </c:pt>
                <c:pt idx="30">
                  <c:v>M7 2002</c:v>
                </c:pt>
                <c:pt idx="31">
                  <c:v>M8 2002</c:v>
                </c:pt>
                <c:pt idx="32">
                  <c:v>M9 2002</c:v>
                </c:pt>
                <c:pt idx="33">
                  <c:v>M10 2002</c:v>
                </c:pt>
                <c:pt idx="34">
                  <c:v>M11 2002</c:v>
                </c:pt>
                <c:pt idx="35">
                  <c:v>M12 2002</c:v>
                </c:pt>
                <c:pt idx="36">
                  <c:v>M1 2003</c:v>
                </c:pt>
                <c:pt idx="37">
                  <c:v>M2 2003</c:v>
                </c:pt>
                <c:pt idx="38">
                  <c:v>M3 2003</c:v>
                </c:pt>
                <c:pt idx="39">
                  <c:v>M4 2003</c:v>
                </c:pt>
                <c:pt idx="40">
                  <c:v>M5 2003</c:v>
                </c:pt>
                <c:pt idx="41">
                  <c:v>M6 2003</c:v>
                </c:pt>
                <c:pt idx="42">
                  <c:v>M7 2003</c:v>
                </c:pt>
                <c:pt idx="43">
                  <c:v>M8 2003</c:v>
                </c:pt>
                <c:pt idx="44">
                  <c:v>M9 2003</c:v>
                </c:pt>
                <c:pt idx="45">
                  <c:v>M10 2003</c:v>
                </c:pt>
                <c:pt idx="46">
                  <c:v>M11 2003</c:v>
                </c:pt>
                <c:pt idx="47">
                  <c:v>M12 2003</c:v>
                </c:pt>
                <c:pt idx="48">
                  <c:v>M1 2004</c:v>
                </c:pt>
                <c:pt idx="49">
                  <c:v>M2 2004</c:v>
                </c:pt>
                <c:pt idx="50">
                  <c:v>M3 2004</c:v>
                </c:pt>
                <c:pt idx="51">
                  <c:v>M4 2004</c:v>
                </c:pt>
                <c:pt idx="52">
                  <c:v>M5 2004</c:v>
                </c:pt>
                <c:pt idx="53">
                  <c:v>M6 2004</c:v>
                </c:pt>
                <c:pt idx="54">
                  <c:v>M7 2004</c:v>
                </c:pt>
                <c:pt idx="55">
                  <c:v>M8 2004</c:v>
                </c:pt>
                <c:pt idx="56">
                  <c:v>M9 2004</c:v>
                </c:pt>
                <c:pt idx="57">
                  <c:v>M10 2004</c:v>
                </c:pt>
                <c:pt idx="58">
                  <c:v>M11 2004</c:v>
                </c:pt>
                <c:pt idx="59">
                  <c:v>M12 2004</c:v>
                </c:pt>
                <c:pt idx="60">
                  <c:v>M1 2005</c:v>
                </c:pt>
                <c:pt idx="61">
                  <c:v>M2 2005</c:v>
                </c:pt>
                <c:pt idx="62">
                  <c:v>M3 2005</c:v>
                </c:pt>
                <c:pt idx="63">
                  <c:v>M4 2005</c:v>
                </c:pt>
                <c:pt idx="64">
                  <c:v>M5 2005</c:v>
                </c:pt>
                <c:pt idx="65">
                  <c:v>M6 2005</c:v>
                </c:pt>
                <c:pt idx="66">
                  <c:v>M7 2005</c:v>
                </c:pt>
                <c:pt idx="67">
                  <c:v>M8 2005</c:v>
                </c:pt>
                <c:pt idx="68">
                  <c:v>M9 2005</c:v>
                </c:pt>
                <c:pt idx="69">
                  <c:v>M10 2005</c:v>
                </c:pt>
                <c:pt idx="70">
                  <c:v>M11 2005</c:v>
                </c:pt>
                <c:pt idx="71">
                  <c:v>M12 2005</c:v>
                </c:pt>
                <c:pt idx="72">
                  <c:v>M1 2006</c:v>
                </c:pt>
                <c:pt idx="73">
                  <c:v>M2 2006</c:v>
                </c:pt>
                <c:pt idx="74">
                  <c:v>M3 2006</c:v>
                </c:pt>
                <c:pt idx="75">
                  <c:v>M4 2006</c:v>
                </c:pt>
                <c:pt idx="76">
                  <c:v>M5 2006</c:v>
                </c:pt>
                <c:pt idx="77">
                  <c:v>M6 2006</c:v>
                </c:pt>
                <c:pt idx="78">
                  <c:v>M7 2006</c:v>
                </c:pt>
                <c:pt idx="79">
                  <c:v>M8 2006</c:v>
                </c:pt>
                <c:pt idx="80">
                  <c:v>M9 2006</c:v>
                </c:pt>
                <c:pt idx="81">
                  <c:v>M10 2006</c:v>
                </c:pt>
                <c:pt idx="82">
                  <c:v>M11 2006</c:v>
                </c:pt>
                <c:pt idx="83">
                  <c:v>M12 2006</c:v>
                </c:pt>
                <c:pt idx="84">
                  <c:v>M1 2007</c:v>
                </c:pt>
                <c:pt idx="85">
                  <c:v>M2 2007</c:v>
                </c:pt>
                <c:pt idx="86">
                  <c:v>M3 2007</c:v>
                </c:pt>
                <c:pt idx="87">
                  <c:v>M4 2007</c:v>
                </c:pt>
                <c:pt idx="88">
                  <c:v>M5 2007</c:v>
                </c:pt>
                <c:pt idx="89">
                  <c:v>M6 2007</c:v>
                </c:pt>
                <c:pt idx="90">
                  <c:v>M7 2007</c:v>
                </c:pt>
                <c:pt idx="91">
                  <c:v>M8 2007</c:v>
                </c:pt>
                <c:pt idx="92">
                  <c:v>M9 2007</c:v>
                </c:pt>
                <c:pt idx="93">
                  <c:v>M10 2007</c:v>
                </c:pt>
                <c:pt idx="94">
                  <c:v>M11 2007</c:v>
                </c:pt>
                <c:pt idx="95">
                  <c:v>M12 2007</c:v>
                </c:pt>
                <c:pt idx="96">
                  <c:v>M1 2008</c:v>
                </c:pt>
                <c:pt idx="97">
                  <c:v>M2 2008</c:v>
                </c:pt>
                <c:pt idx="98">
                  <c:v>M3 2008</c:v>
                </c:pt>
                <c:pt idx="99">
                  <c:v>M4 2008</c:v>
                </c:pt>
                <c:pt idx="100">
                  <c:v>M5 2008</c:v>
                </c:pt>
                <c:pt idx="101">
                  <c:v>M6 2008</c:v>
                </c:pt>
                <c:pt idx="102">
                  <c:v>M7 2008</c:v>
                </c:pt>
                <c:pt idx="103">
                  <c:v>M8 2008</c:v>
                </c:pt>
                <c:pt idx="104">
                  <c:v>M9 2008</c:v>
                </c:pt>
                <c:pt idx="105">
                  <c:v>M10 2008</c:v>
                </c:pt>
                <c:pt idx="106">
                  <c:v>M11 2008</c:v>
                </c:pt>
                <c:pt idx="107">
                  <c:v>M12 2008</c:v>
                </c:pt>
                <c:pt idx="108">
                  <c:v>M1 2009</c:v>
                </c:pt>
                <c:pt idx="109">
                  <c:v>M2 2009</c:v>
                </c:pt>
                <c:pt idx="110">
                  <c:v>M3 2009</c:v>
                </c:pt>
                <c:pt idx="111">
                  <c:v>M4 2009</c:v>
                </c:pt>
                <c:pt idx="112">
                  <c:v>M5 2009</c:v>
                </c:pt>
                <c:pt idx="113">
                  <c:v>M6 2009</c:v>
                </c:pt>
                <c:pt idx="114">
                  <c:v>M7 2009</c:v>
                </c:pt>
                <c:pt idx="115">
                  <c:v>M8 2009</c:v>
                </c:pt>
                <c:pt idx="116">
                  <c:v>M9 2009</c:v>
                </c:pt>
                <c:pt idx="117">
                  <c:v>M10 2009</c:v>
                </c:pt>
                <c:pt idx="118">
                  <c:v>M11 2009</c:v>
                </c:pt>
                <c:pt idx="119">
                  <c:v>M12 2009</c:v>
                </c:pt>
                <c:pt idx="120">
                  <c:v>M1 2010</c:v>
                </c:pt>
                <c:pt idx="121">
                  <c:v>M2 2010</c:v>
                </c:pt>
                <c:pt idx="122">
                  <c:v>M3 2010</c:v>
                </c:pt>
                <c:pt idx="123">
                  <c:v>M4 2010</c:v>
                </c:pt>
                <c:pt idx="124">
                  <c:v>M5 2010</c:v>
                </c:pt>
                <c:pt idx="125">
                  <c:v>M6 2010</c:v>
                </c:pt>
                <c:pt idx="126">
                  <c:v>M7 2010</c:v>
                </c:pt>
                <c:pt idx="127">
                  <c:v>M8 2010</c:v>
                </c:pt>
                <c:pt idx="128">
                  <c:v>M9 2010</c:v>
                </c:pt>
                <c:pt idx="129">
                  <c:v>M10 2010</c:v>
                </c:pt>
              </c:strCache>
            </c:strRef>
          </c:cat>
          <c:val>
            <c:numRef>
              <c:f>Sheet8!$B$2:$B$131</c:f>
              <c:numCache>
                <c:formatCode>0.000</c:formatCode>
                <c:ptCount val="130"/>
                <c:pt idx="0">
                  <c:v>1.0137</c:v>
                </c:pt>
                <c:pt idx="1">
                  <c:v>0.98341999999999996</c:v>
                </c:pt>
                <c:pt idx="2">
                  <c:v>0.96433999999999997</c:v>
                </c:pt>
                <c:pt idx="3">
                  <c:v>0.94694999999999996</c:v>
                </c:pt>
                <c:pt idx="4">
                  <c:v>0.90597000000000005</c:v>
                </c:pt>
                <c:pt idx="5">
                  <c:v>0.94918000000000002</c:v>
                </c:pt>
                <c:pt idx="6">
                  <c:v>0.93966000000000005</c:v>
                </c:pt>
                <c:pt idx="7">
                  <c:v>0.90405999999999997</c:v>
                </c:pt>
                <c:pt idx="8">
                  <c:v>0.87211000000000005</c:v>
                </c:pt>
                <c:pt idx="9">
                  <c:v>0.85516000000000003</c:v>
                </c:pt>
                <c:pt idx="10">
                  <c:v>0.85638999999999998</c:v>
                </c:pt>
                <c:pt idx="11">
                  <c:v>0.89732000000000001</c:v>
                </c:pt>
                <c:pt idx="12">
                  <c:v>0.93828</c:v>
                </c:pt>
                <c:pt idx="13">
                  <c:v>0.92171000000000003</c:v>
                </c:pt>
                <c:pt idx="14">
                  <c:v>0.90952</c:v>
                </c:pt>
                <c:pt idx="15">
                  <c:v>0.89185000000000003</c:v>
                </c:pt>
                <c:pt idx="16">
                  <c:v>0.87416000000000005</c:v>
                </c:pt>
                <c:pt idx="17">
                  <c:v>0.85316999999999998</c:v>
                </c:pt>
                <c:pt idx="18">
                  <c:v>0.86065999999999998</c:v>
                </c:pt>
                <c:pt idx="19">
                  <c:v>0.90047999999999995</c:v>
                </c:pt>
                <c:pt idx="20">
                  <c:v>0.91110000000000002</c:v>
                </c:pt>
                <c:pt idx="21">
                  <c:v>0.90586999999999995</c:v>
                </c:pt>
                <c:pt idx="22">
                  <c:v>0.88831000000000004</c:v>
                </c:pt>
                <c:pt idx="23">
                  <c:v>0.89237</c:v>
                </c:pt>
                <c:pt idx="24">
                  <c:v>0.88329000000000002</c:v>
                </c:pt>
                <c:pt idx="25">
                  <c:v>0.87004000000000004</c:v>
                </c:pt>
                <c:pt idx="26">
                  <c:v>0.87580000000000002</c:v>
                </c:pt>
                <c:pt idx="27">
                  <c:v>0.88583999999999996</c:v>
                </c:pt>
                <c:pt idx="28">
                  <c:v>0.92090000000000005</c:v>
                </c:pt>
                <c:pt idx="29">
                  <c:v>0.95543999999999996</c:v>
                </c:pt>
                <c:pt idx="30">
                  <c:v>0.99217999999999995</c:v>
                </c:pt>
                <c:pt idx="31">
                  <c:v>0.97770000000000001</c:v>
                </c:pt>
                <c:pt idx="32">
                  <c:v>0.98085</c:v>
                </c:pt>
                <c:pt idx="33">
                  <c:v>0.98082999999999998</c:v>
                </c:pt>
                <c:pt idx="34">
                  <c:v>0.9919</c:v>
                </c:pt>
                <c:pt idx="35">
                  <c:v>1.0182599999999999</c:v>
                </c:pt>
                <c:pt idx="36">
                  <c:v>1.06219</c:v>
                </c:pt>
                <c:pt idx="37">
                  <c:v>1.0772999999999999</c:v>
                </c:pt>
                <c:pt idx="38">
                  <c:v>1.0806500000000001</c:v>
                </c:pt>
                <c:pt idx="39">
                  <c:v>1.0847599999999999</c:v>
                </c:pt>
                <c:pt idx="40">
                  <c:v>1.15703</c:v>
                </c:pt>
                <c:pt idx="41">
                  <c:v>1.16628</c:v>
                </c:pt>
                <c:pt idx="42">
                  <c:v>1.1371800000000001</c:v>
                </c:pt>
                <c:pt idx="43">
                  <c:v>1.1138699999999999</c:v>
                </c:pt>
                <c:pt idx="44">
                  <c:v>1.1221699999999999</c:v>
                </c:pt>
                <c:pt idx="45">
                  <c:v>1.16919</c:v>
                </c:pt>
                <c:pt idx="46">
                  <c:v>1.1701999999999999</c:v>
                </c:pt>
                <c:pt idx="47">
                  <c:v>1.2291099999999999</c:v>
                </c:pt>
                <c:pt idx="48">
                  <c:v>1.26132</c:v>
                </c:pt>
                <c:pt idx="49">
                  <c:v>1.2646500000000001</c:v>
                </c:pt>
                <c:pt idx="50">
                  <c:v>1.22617</c:v>
                </c:pt>
                <c:pt idx="51">
                  <c:v>1.1990700000000001</c:v>
                </c:pt>
                <c:pt idx="52">
                  <c:v>1.19977</c:v>
                </c:pt>
                <c:pt idx="53">
                  <c:v>1.21383</c:v>
                </c:pt>
                <c:pt idx="54">
                  <c:v>1.2265900000000001</c:v>
                </c:pt>
                <c:pt idx="55">
                  <c:v>1.2176</c:v>
                </c:pt>
                <c:pt idx="56">
                  <c:v>1.2217800000000001</c:v>
                </c:pt>
                <c:pt idx="57">
                  <c:v>1.2489699999999999</c:v>
                </c:pt>
                <c:pt idx="58">
                  <c:v>1.29914</c:v>
                </c:pt>
                <c:pt idx="59">
                  <c:v>1.34076</c:v>
                </c:pt>
                <c:pt idx="60">
                  <c:v>1.32464</c:v>
                </c:pt>
                <c:pt idx="61">
                  <c:v>1.3014300000000001</c:v>
                </c:pt>
                <c:pt idx="62">
                  <c:v>1.31907</c:v>
                </c:pt>
                <c:pt idx="63">
                  <c:v>1.29379</c:v>
                </c:pt>
                <c:pt idx="64">
                  <c:v>1.2694000000000001</c:v>
                </c:pt>
                <c:pt idx="65">
                  <c:v>1.2164900000000001</c:v>
                </c:pt>
                <c:pt idx="66">
                  <c:v>1.2037199999999999</c:v>
                </c:pt>
                <c:pt idx="67">
                  <c:v>1.2292400000000001</c:v>
                </c:pt>
                <c:pt idx="68">
                  <c:v>1.2256400000000001</c:v>
                </c:pt>
                <c:pt idx="69">
                  <c:v>1.2014499999999999</c:v>
                </c:pt>
                <c:pt idx="70">
                  <c:v>1.1785699999999999</c:v>
                </c:pt>
                <c:pt idx="71">
                  <c:v>1.1856199999999999</c:v>
                </c:pt>
                <c:pt idx="72">
                  <c:v>1.21031</c:v>
                </c:pt>
                <c:pt idx="73">
                  <c:v>1.19384</c:v>
                </c:pt>
                <c:pt idx="74">
                  <c:v>1.202</c:v>
                </c:pt>
                <c:pt idx="75">
                  <c:v>1.22712</c:v>
                </c:pt>
                <c:pt idx="76">
                  <c:v>1.2769600000000001</c:v>
                </c:pt>
                <c:pt idx="77">
                  <c:v>1.2649999999999999</c:v>
                </c:pt>
                <c:pt idx="78">
                  <c:v>1.26837</c:v>
                </c:pt>
                <c:pt idx="79">
                  <c:v>1.2811300000000001</c:v>
                </c:pt>
                <c:pt idx="80">
                  <c:v>1.27274</c:v>
                </c:pt>
                <c:pt idx="81">
                  <c:v>1.2611000000000001</c:v>
                </c:pt>
                <c:pt idx="82">
                  <c:v>1.28796</c:v>
                </c:pt>
                <c:pt idx="83">
                  <c:v>1.32125</c:v>
                </c:pt>
                <c:pt idx="84">
                  <c:v>1.2998000000000001</c:v>
                </c:pt>
                <c:pt idx="85">
                  <c:v>1.3073600000000001</c:v>
                </c:pt>
                <c:pt idx="86">
                  <c:v>1.3241400000000001</c:v>
                </c:pt>
                <c:pt idx="87">
                  <c:v>1.3515299999999999</c:v>
                </c:pt>
                <c:pt idx="88">
                  <c:v>1.35111</c:v>
                </c:pt>
                <c:pt idx="89">
                  <c:v>1.3418099999999999</c:v>
                </c:pt>
                <c:pt idx="90">
                  <c:v>1.3715200000000001</c:v>
                </c:pt>
                <c:pt idx="91">
                  <c:v>1.36216</c:v>
                </c:pt>
                <c:pt idx="92">
                  <c:v>1.3893899999999999</c:v>
                </c:pt>
                <c:pt idx="93">
                  <c:v>1.4226799999999999</c:v>
                </c:pt>
                <c:pt idx="94">
                  <c:v>1.4682599999999999</c:v>
                </c:pt>
                <c:pt idx="95">
                  <c:v>1.45787</c:v>
                </c:pt>
                <c:pt idx="96">
                  <c:v>1.4717100000000001</c:v>
                </c:pt>
                <c:pt idx="97">
                  <c:v>1.4745999999999999</c:v>
                </c:pt>
                <c:pt idx="98">
                  <c:v>1.55236</c:v>
                </c:pt>
                <c:pt idx="99">
                  <c:v>1.57494</c:v>
                </c:pt>
                <c:pt idx="100">
                  <c:v>1.55559</c:v>
                </c:pt>
                <c:pt idx="101">
                  <c:v>1.55518</c:v>
                </c:pt>
                <c:pt idx="102">
                  <c:v>1.57691</c:v>
                </c:pt>
                <c:pt idx="103">
                  <c:v>1.4968699999999999</c:v>
                </c:pt>
                <c:pt idx="104">
                  <c:v>1.4366000000000001</c:v>
                </c:pt>
                <c:pt idx="105">
                  <c:v>1.33046</c:v>
                </c:pt>
                <c:pt idx="106">
                  <c:v>1.2730900000000001</c:v>
                </c:pt>
                <c:pt idx="107">
                  <c:v>1.36225</c:v>
                </c:pt>
                <c:pt idx="108">
                  <c:v>1.3239799999999999</c:v>
                </c:pt>
                <c:pt idx="109">
                  <c:v>1.2783800000000001</c:v>
                </c:pt>
                <c:pt idx="110">
                  <c:v>1.3038400000000001</c:v>
                </c:pt>
                <c:pt idx="111">
                  <c:v>1.3188500000000001</c:v>
                </c:pt>
                <c:pt idx="112">
                  <c:v>1.3628</c:v>
                </c:pt>
                <c:pt idx="113">
                  <c:v>1.40154</c:v>
                </c:pt>
                <c:pt idx="114">
                  <c:v>1.4086799999999999</c:v>
                </c:pt>
                <c:pt idx="115">
                  <c:v>1.4267399999999999</c:v>
                </c:pt>
                <c:pt idx="116">
                  <c:v>1.45597</c:v>
                </c:pt>
                <c:pt idx="117">
                  <c:v>1.4815100000000001</c:v>
                </c:pt>
                <c:pt idx="118">
                  <c:v>1.4913700000000001</c:v>
                </c:pt>
                <c:pt idx="119">
                  <c:v>1.45991</c:v>
                </c:pt>
                <c:pt idx="120">
                  <c:v>1.4269799999999999</c:v>
                </c:pt>
                <c:pt idx="121">
                  <c:v>1.36843</c:v>
                </c:pt>
                <c:pt idx="122">
                  <c:v>1.3592599999999999</c:v>
                </c:pt>
                <c:pt idx="123">
                  <c:v>1.34077</c:v>
                </c:pt>
                <c:pt idx="124">
                  <c:v>1.2558800000000001</c:v>
                </c:pt>
                <c:pt idx="125">
                  <c:v>1.22071</c:v>
                </c:pt>
                <c:pt idx="126">
                  <c:v>1.27782</c:v>
                </c:pt>
                <c:pt idx="127">
                  <c:v>1.2890600000000001</c:v>
                </c:pt>
                <c:pt idx="128">
                  <c:v>1.3068900000000001</c:v>
                </c:pt>
                <c:pt idx="129" formatCode="General">
                  <c:v>1.3896999999999999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20-0140-949A-33A962535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77150448"/>
        <c:axId val="-1077149088"/>
      </c:lineChart>
      <c:catAx>
        <c:axId val="-1077150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077149088"/>
        <c:crosses val="autoZero"/>
        <c:auto val="1"/>
        <c:lblAlgn val="ctr"/>
        <c:lblOffset val="100"/>
        <c:noMultiLvlLbl val="0"/>
      </c:catAx>
      <c:valAx>
        <c:axId val="-1077149088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077150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'IFS Online'!$J$5:$IK$5</c:f>
              <c:strCache>
                <c:ptCount val="236"/>
                <c:pt idx="0">
                  <c:v>2000 Jan</c:v>
                </c:pt>
                <c:pt idx="1">
                  <c:v>2000 Feb</c:v>
                </c:pt>
                <c:pt idx="2">
                  <c:v>2000 Mar</c:v>
                </c:pt>
                <c:pt idx="3">
                  <c:v>2000 Apr</c:v>
                </c:pt>
                <c:pt idx="4">
                  <c:v>2000 May</c:v>
                </c:pt>
                <c:pt idx="5">
                  <c:v>2000 Jun</c:v>
                </c:pt>
                <c:pt idx="6">
                  <c:v>2000 Jul</c:v>
                </c:pt>
                <c:pt idx="7">
                  <c:v>2000 Aug</c:v>
                </c:pt>
                <c:pt idx="8">
                  <c:v>2000 Sep</c:v>
                </c:pt>
                <c:pt idx="9">
                  <c:v>2000 Oct</c:v>
                </c:pt>
                <c:pt idx="10">
                  <c:v>2000 Nov</c:v>
                </c:pt>
                <c:pt idx="11">
                  <c:v>2000 Dec</c:v>
                </c:pt>
                <c:pt idx="12">
                  <c:v>2001 Jan</c:v>
                </c:pt>
                <c:pt idx="13">
                  <c:v>2001 Feb</c:v>
                </c:pt>
                <c:pt idx="14">
                  <c:v>2001 Mar</c:v>
                </c:pt>
                <c:pt idx="15">
                  <c:v>2001 Apr</c:v>
                </c:pt>
                <c:pt idx="16">
                  <c:v>2001 May</c:v>
                </c:pt>
                <c:pt idx="17">
                  <c:v>2001 Jun</c:v>
                </c:pt>
                <c:pt idx="18">
                  <c:v>2001 Jul</c:v>
                </c:pt>
                <c:pt idx="19">
                  <c:v>2001 Aug</c:v>
                </c:pt>
                <c:pt idx="20">
                  <c:v>2001 Sep</c:v>
                </c:pt>
                <c:pt idx="21">
                  <c:v>2001 Oct</c:v>
                </c:pt>
                <c:pt idx="22">
                  <c:v>2001 Nov</c:v>
                </c:pt>
                <c:pt idx="23">
                  <c:v>2001 Dec</c:v>
                </c:pt>
                <c:pt idx="24">
                  <c:v>2002 Jan</c:v>
                </c:pt>
                <c:pt idx="25">
                  <c:v>2002 Feb</c:v>
                </c:pt>
                <c:pt idx="26">
                  <c:v>2002 Mar</c:v>
                </c:pt>
                <c:pt idx="27">
                  <c:v>2002 Apr</c:v>
                </c:pt>
                <c:pt idx="28">
                  <c:v>2002 May</c:v>
                </c:pt>
                <c:pt idx="29">
                  <c:v>2002 Jun</c:v>
                </c:pt>
                <c:pt idx="30">
                  <c:v>2002 Jul</c:v>
                </c:pt>
                <c:pt idx="31">
                  <c:v>2002 Aug</c:v>
                </c:pt>
                <c:pt idx="32">
                  <c:v>2002 Sep</c:v>
                </c:pt>
                <c:pt idx="33">
                  <c:v>2002 Oct</c:v>
                </c:pt>
                <c:pt idx="34">
                  <c:v>2002 Nov</c:v>
                </c:pt>
                <c:pt idx="35">
                  <c:v>2002 Dec</c:v>
                </c:pt>
                <c:pt idx="36">
                  <c:v>2003 Jan</c:v>
                </c:pt>
                <c:pt idx="37">
                  <c:v>2003 Feb</c:v>
                </c:pt>
                <c:pt idx="38">
                  <c:v>2003 Mar</c:v>
                </c:pt>
                <c:pt idx="39">
                  <c:v>2003 Apr</c:v>
                </c:pt>
                <c:pt idx="40">
                  <c:v>2003 May</c:v>
                </c:pt>
                <c:pt idx="41">
                  <c:v>2003 Jun</c:v>
                </c:pt>
                <c:pt idx="42">
                  <c:v>2003 Jul</c:v>
                </c:pt>
                <c:pt idx="43">
                  <c:v>2003 Aug</c:v>
                </c:pt>
                <c:pt idx="44">
                  <c:v>2003 Sep</c:v>
                </c:pt>
                <c:pt idx="45">
                  <c:v>2003 Oct</c:v>
                </c:pt>
                <c:pt idx="46">
                  <c:v>2003 Nov</c:v>
                </c:pt>
                <c:pt idx="47">
                  <c:v>2003 Dec</c:v>
                </c:pt>
                <c:pt idx="48">
                  <c:v>2004 Jan</c:v>
                </c:pt>
                <c:pt idx="49">
                  <c:v>2004 Feb</c:v>
                </c:pt>
                <c:pt idx="50">
                  <c:v>2004 Mar</c:v>
                </c:pt>
                <c:pt idx="51">
                  <c:v>2004 Apr</c:v>
                </c:pt>
                <c:pt idx="52">
                  <c:v>2004 May</c:v>
                </c:pt>
                <c:pt idx="53">
                  <c:v>2004 Jun</c:v>
                </c:pt>
                <c:pt idx="54">
                  <c:v>2004 Jul</c:v>
                </c:pt>
                <c:pt idx="55">
                  <c:v>2004 Aug</c:v>
                </c:pt>
                <c:pt idx="56">
                  <c:v>2004 Sep</c:v>
                </c:pt>
                <c:pt idx="57">
                  <c:v>2004 Oct</c:v>
                </c:pt>
                <c:pt idx="58">
                  <c:v>2004 Nov</c:v>
                </c:pt>
                <c:pt idx="59">
                  <c:v>2004 Dec</c:v>
                </c:pt>
                <c:pt idx="60">
                  <c:v>2005 Jan</c:v>
                </c:pt>
                <c:pt idx="61">
                  <c:v>2005 Feb</c:v>
                </c:pt>
                <c:pt idx="62">
                  <c:v>2005 Mar</c:v>
                </c:pt>
                <c:pt idx="63">
                  <c:v>2005 Apr</c:v>
                </c:pt>
                <c:pt idx="64">
                  <c:v>2005 May</c:v>
                </c:pt>
                <c:pt idx="65">
                  <c:v>2005 Jun</c:v>
                </c:pt>
                <c:pt idx="66">
                  <c:v>2005 Jul</c:v>
                </c:pt>
                <c:pt idx="67">
                  <c:v>2005 Aug</c:v>
                </c:pt>
                <c:pt idx="68">
                  <c:v>2005 Sep</c:v>
                </c:pt>
                <c:pt idx="69">
                  <c:v>2005 Oct</c:v>
                </c:pt>
                <c:pt idx="70">
                  <c:v>2005 Nov</c:v>
                </c:pt>
                <c:pt idx="71">
                  <c:v>2005 Dec</c:v>
                </c:pt>
                <c:pt idx="72">
                  <c:v>2006 Jan</c:v>
                </c:pt>
                <c:pt idx="73">
                  <c:v>2006 Feb</c:v>
                </c:pt>
                <c:pt idx="74">
                  <c:v>2006 Mar</c:v>
                </c:pt>
                <c:pt idx="75">
                  <c:v>2006 Apr</c:v>
                </c:pt>
                <c:pt idx="76">
                  <c:v>2006 May</c:v>
                </c:pt>
                <c:pt idx="77">
                  <c:v>2006 Jun</c:v>
                </c:pt>
                <c:pt idx="78">
                  <c:v>2006 Jul</c:v>
                </c:pt>
                <c:pt idx="79">
                  <c:v>2006 Aug</c:v>
                </c:pt>
                <c:pt idx="80">
                  <c:v>2006 Sep</c:v>
                </c:pt>
                <c:pt idx="81">
                  <c:v>2006 Oct</c:v>
                </c:pt>
                <c:pt idx="82">
                  <c:v>2006 Nov</c:v>
                </c:pt>
                <c:pt idx="83">
                  <c:v>2006 Dec</c:v>
                </c:pt>
                <c:pt idx="84">
                  <c:v>2007 Jan</c:v>
                </c:pt>
                <c:pt idx="85">
                  <c:v>2007 Feb</c:v>
                </c:pt>
                <c:pt idx="86">
                  <c:v>2007 Mar</c:v>
                </c:pt>
                <c:pt idx="87">
                  <c:v>2007 Apr</c:v>
                </c:pt>
                <c:pt idx="88">
                  <c:v>2007 May</c:v>
                </c:pt>
                <c:pt idx="89">
                  <c:v>2007 Jun</c:v>
                </c:pt>
                <c:pt idx="90">
                  <c:v>2007 Jul</c:v>
                </c:pt>
                <c:pt idx="91">
                  <c:v>2007 Aug</c:v>
                </c:pt>
                <c:pt idx="92">
                  <c:v>2007 Sep</c:v>
                </c:pt>
                <c:pt idx="93">
                  <c:v>2007 Oct</c:v>
                </c:pt>
                <c:pt idx="94">
                  <c:v>2007 Nov</c:v>
                </c:pt>
                <c:pt idx="95">
                  <c:v>2007 Dec</c:v>
                </c:pt>
                <c:pt idx="96">
                  <c:v>2008 Jan</c:v>
                </c:pt>
                <c:pt idx="97">
                  <c:v>2008 Feb</c:v>
                </c:pt>
                <c:pt idx="98">
                  <c:v>2008 Mar</c:v>
                </c:pt>
                <c:pt idx="99">
                  <c:v>2008 Apr</c:v>
                </c:pt>
                <c:pt idx="100">
                  <c:v>2008 May</c:v>
                </c:pt>
                <c:pt idx="101">
                  <c:v>2008 Jun</c:v>
                </c:pt>
                <c:pt idx="102">
                  <c:v>2008 Jul</c:v>
                </c:pt>
                <c:pt idx="103">
                  <c:v>2008 Aug</c:v>
                </c:pt>
                <c:pt idx="104">
                  <c:v>2008 Sep</c:v>
                </c:pt>
                <c:pt idx="105">
                  <c:v>2008 Oct</c:v>
                </c:pt>
                <c:pt idx="106">
                  <c:v>2008 Nov</c:v>
                </c:pt>
                <c:pt idx="107">
                  <c:v>2008 Dec</c:v>
                </c:pt>
                <c:pt idx="108">
                  <c:v>2009 Jan</c:v>
                </c:pt>
                <c:pt idx="109">
                  <c:v>2009 Feb</c:v>
                </c:pt>
                <c:pt idx="110">
                  <c:v>2009 Mar</c:v>
                </c:pt>
                <c:pt idx="111">
                  <c:v>2009 Apr</c:v>
                </c:pt>
                <c:pt idx="112">
                  <c:v>2009 May</c:v>
                </c:pt>
                <c:pt idx="113">
                  <c:v>2009 Jun</c:v>
                </c:pt>
                <c:pt idx="114">
                  <c:v>2009 Jul</c:v>
                </c:pt>
                <c:pt idx="115">
                  <c:v>2009 Aug</c:v>
                </c:pt>
                <c:pt idx="116">
                  <c:v>2009 Sep</c:v>
                </c:pt>
                <c:pt idx="117">
                  <c:v>2009 Oct</c:v>
                </c:pt>
                <c:pt idx="118">
                  <c:v>2009 Nov</c:v>
                </c:pt>
                <c:pt idx="119">
                  <c:v>2009 Dec</c:v>
                </c:pt>
                <c:pt idx="120">
                  <c:v>2010 Jan</c:v>
                </c:pt>
                <c:pt idx="121">
                  <c:v>2010 Feb</c:v>
                </c:pt>
                <c:pt idx="122">
                  <c:v>2010 Mar</c:v>
                </c:pt>
                <c:pt idx="123">
                  <c:v>2010 Apr</c:v>
                </c:pt>
                <c:pt idx="124">
                  <c:v>2010 May</c:v>
                </c:pt>
                <c:pt idx="125">
                  <c:v>2010 Jun</c:v>
                </c:pt>
                <c:pt idx="126">
                  <c:v>2010 Jul</c:v>
                </c:pt>
                <c:pt idx="127">
                  <c:v>2010 Aug</c:v>
                </c:pt>
                <c:pt idx="128">
                  <c:v>2010 Sep</c:v>
                </c:pt>
                <c:pt idx="129">
                  <c:v>2010 Oct</c:v>
                </c:pt>
                <c:pt idx="130">
                  <c:v>2010 Nov</c:v>
                </c:pt>
                <c:pt idx="131">
                  <c:v>2010 Dec</c:v>
                </c:pt>
                <c:pt idx="132">
                  <c:v>2011 Jan</c:v>
                </c:pt>
                <c:pt idx="133">
                  <c:v>2011 Feb</c:v>
                </c:pt>
                <c:pt idx="134">
                  <c:v>2011 Mar</c:v>
                </c:pt>
                <c:pt idx="135">
                  <c:v>2011 Apr</c:v>
                </c:pt>
                <c:pt idx="136">
                  <c:v>2011 May</c:v>
                </c:pt>
                <c:pt idx="137">
                  <c:v>2011 Jun</c:v>
                </c:pt>
                <c:pt idx="138">
                  <c:v>2011 Jul</c:v>
                </c:pt>
                <c:pt idx="139">
                  <c:v>2011 Aug</c:v>
                </c:pt>
                <c:pt idx="140">
                  <c:v>2011 Sep</c:v>
                </c:pt>
                <c:pt idx="141">
                  <c:v>2011 Oct</c:v>
                </c:pt>
                <c:pt idx="142">
                  <c:v>2011 Nov</c:v>
                </c:pt>
                <c:pt idx="143">
                  <c:v>2011 Dec</c:v>
                </c:pt>
                <c:pt idx="144">
                  <c:v>2012 Jan</c:v>
                </c:pt>
                <c:pt idx="145">
                  <c:v>2012 Feb</c:v>
                </c:pt>
                <c:pt idx="146">
                  <c:v>2012 Mar</c:v>
                </c:pt>
                <c:pt idx="147">
                  <c:v>2012 Apr</c:v>
                </c:pt>
                <c:pt idx="148">
                  <c:v>2012 May</c:v>
                </c:pt>
                <c:pt idx="149">
                  <c:v>2012 Jun</c:v>
                </c:pt>
                <c:pt idx="150">
                  <c:v>2012 Jul</c:v>
                </c:pt>
                <c:pt idx="151">
                  <c:v>2012 Aug</c:v>
                </c:pt>
                <c:pt idx="152">
                  <c:v>2012 Sep</c:v>
                </c:pt>
                <c:pt idx="153">
                  <c:v>2012 Oct</c:v>
                </c:pt>
                <c:pt idx="154">
                  <c:v>2012 Nov</c:v>
                </c:pt>
                <c:pt idx="155">
                  <c:v>2012 Dec</c:v>
                </c:pt>
                <c:pt idx="156">
                  <c:v>2013 Jan</c:v>
                </c:pt>
                <c:pt idx="157">
                  <c:v>2013 Feb</c:v>
                </c:pt>
                <c:pt idx="158">
                  <c:v>2013 Mar</c:v>
                </c:pt>
                <c:pt idx="159">
                  <c:v>2013 Apr</c:v>
                </c:pt>
                <c:pt idx="160">
                  <c:v>2013 May</c:v>
                </c:pt>
                <c:pt idx="161">
                  <c:v>2013 Jun</c:v>
                </c:pt>
                <c:pt idx="162">
                  <c:v>2013 Jul</c:v>
                </c:pt>
                <c:pt idx="163">
                  <c:v>2013 Aug</c:v>
                </c:pt>
                <c:pt idx="164">
                  <c:v>2013 Sep</c:v>
                </c:pt>
                <c:pt idx="165">
                  <c:v>2013 Oct</c:v>
                </c:pt>
                <c:pt idx="166">
                  <c:v>2013 Nov</c:v>
                </c:pt>
                <c:pt idx="167">
                  <c:v>2013 Dec</c:v>
                </c:pt>
                <c:pt idx="168">
                  <c:v>2014 Jan</c:v>
                </c:pt>
                <c:pt idx="169">
                  <c:v>2014 Feb</c:v>
                </c:pt>
                <c:pt idx="170">
                  <c:v>2014 Mar</c:v>
                </c:pt>
                <c:pt idx="171">
                  <c:v>2014 Apr</c:v>
                </c:pt>
                <c:pt idx="172">
                  <c:v>2014 May</c:v>
                </c:pt>
                <c:pt idx="173">
                  <c:v>2014 Jun</c:v>
                </c:pt>
                <c:pt idx="174">
                  <c:v>2014 Jul</c:v>
                </c:pt>
                <c:pt idx="175">
                  <c:v>2014 Aug</c:v>
                </c:pt>
                <c:pt idx="176">
                  <c:v>2014 Sep</c:v>
                </c:pt>
                <c:pt idx="177">
                  <c:v>2014 Oct</c:v>
                </c:pt>
                <c:pt idx="178">
                  <c:v>2014 Nov</c:v>
                </c:pt>
                <c:pt idx="179">
                  <c:v>2014 Dec</c:v>
                </c:pt>
                <c:pt idx="180">
                  <c:v>2015 Jan</c:v>
                </c:pt>
                <c:pt idx="181">
                  <c:v>2015 Feb</c:v>
                </c:pt>
                <c:pt idx="182">
                  <c:v>2015 Mar</c:v>
                </c:pt>
                <c:pt idx="183">
                  <c:v>2015 Apr</c:v>
                </c:pt>
                <c:pt idx="184">
                  <c:v>2015 May</c:v>
                </c:pt>
                <c:pt idx="185">
                  <c:v>2015 Jun</c:v>
                </c:pt>
                <c:pt idx="186">
                  <c:v>2015 Jul</c:v>
                </c:pt>
                <c:pt idx="187">
                  <c:v>2015 Aug</c:v>
                </c:pt>
                <c:pt idx="188">
                  <c:v>2015 Sep</c:v>
                </c:pt>
                <c:pt idx="189">
                  <c:v>2015 Oct</c:v>
                </c:pt>
                <c:pt idx="190">
                  <c:v>2015 Nov</c:v>
                </c:pt>
                <c:pt idx="191">
                  <c:v>2014 Dec</c:v>
                </c:pt>
                <c:pt idx="192">
                  <c:v>2016 Jan</c:v>
                </c:pt>
                <c:pt idx="193">
                  <c:v>2016 Feb</c:v>
                </c:pt>
                <c:pt idx="194">
                  <c:v>2016 Mar</c:v>
                </c:pt>
                <c:pt idx="195">
                  <c:v>2016 Apr</c:v>
                </c:pt>
                <c:pt idx="196">
                  <c:v>2016 May</c:v>
                </c:pt>
                <c:pt idx="197">
                  <c:v>2016 Jun</c:v>
                </c:pt>
                <c:pt idx="198">
                  <c:v>2016 Jul</c:v>
                </c:pt>
                <c:pt idx="199">
                  <c:v>2016 Aug</c:v>
                </c:pt>
                <c:pt idx="200">
                  <c:v>2016 Sep</c:v>
                </c:pt>
                <c:pt idx="201">
                  <c:v>2016 Oct</c:v>
                </c:pt>
                <c:pt idx="202">
                  <c:v>2016 Nov</c:v>
                </c:pt>
                <c:pt idx="203">
                  <c:v>2016 Dec</c:v>
                </c:pt>
                <c:pt idx="204">
                  <c:v>2017 Jan</c:v>
                </c:pt>
                <c:pt idx="205">
                  <c:v>2017 Feb</c:v>
                </c:pt>
                <c:pt idx="206">
                  <c:v>2017 Mar</c:v>
                </c:pt>
                <c:pt idx="207">
                  <c:v>2017 Apr</c:v>
                </c:pt>
                <c:pt idx="208">
                  <c:v>2017 May</c:v>
                </c:pt>
                <c:pt idx="209">
                  <c:v>2017 Jun</c:v>
                </c:pt>
                <c:pt idx="210">
                  <c:v>2017 Jul</c:v>
                </c:pt>
                <c:pt idx="211">
                  <c:v>2017 Aug</c:v>
                </c:pt>
                <c:pt idx="212">
                  <c:v>2017 Sep</c:v>
                </c:pt>
                <c:pt idx="213">
                  <c:v>2017 Oct</c:v>
                </c:pt>
                <c:pt idx="214">
                  <c:v>2017 Nov</c:v>
                </c:pt>
                <c:pt idx="215">
                  <c:v>2017 Dec</c:v>
                </c:pt>
                <c:pt idx="216">
                  <c:v>2018 Jan</c:v>
                </c:pt>
                <c:pt idx="217">
                  <c:v>2018 Feb</c:v>
                </c:pt>
                <c:pt idx="218">
                  <c:v>2018 Mar</c:v>
                </c:pt>
                <c:pt idx="219">
                  <c:v>2018 Apr</c:v>
                </c:pt>
                <c:pt idx="220">
                  <c:v>2018 May</c:v>
                </c:pt>
                <c:pt idx="221">
                  <c:v>2018 Jun</c:v>
                </c:pt>
                <c:pt idx="222">
                  <c:v>2018 Jul</c:v>
                </c:pt>
                <c:pt idx="223">
                  <c:v>2018 Aug</c:v>
                </c:pt>
                <c:pt idx="224">
                  <c:v>2018 Sep</c:v>
                </c:pt>
                <c:pt idx="225">
                  <c:v>2018 Oct</c:v>
                </c:pt>
                <c:pt idx="226">
                  <c:v>2018 Nov</c:v>
                </c:pt>
                <c:pt idx="227">
                  <c:v>2018 Dec</c:v>
                </c:pt>
                <c:pt idx="228">
                  <c:v>2019 Jan</c:v>
                </c:pt>
                <c:pt idx="229">
                  <c:v>2019 Feb</c:v>
                </c:pt>
                <c:pt idx="230">
                  <c:v>2019 Mar</c:v>
                </c:pt>
                <c:pt idx="231">
                  <c:v>2019 Apr</c:v>
                </c:pt>
                <c:pt idx="232">
                  <c:v>2019 May</c:v>
                </c:pt>
                <c:pt idx="233">
                  <c:v>2019 Jun</c:v>
                </c:pt>
                <c:pt idx="234">
                  <c:v>2019 Jul</c:v>
                </c:pt>
                <c:pt idx="235">
                  <c:v>2019 Aug</c:v>
                </c:pt>
              </c:strCache>
            </c:strRef>
          </c:cat>
          <c:val>
            <c:numRef>
              <c:f>'IFS Online'!$J$6:$IK$6</c:f>
              <c:numCache>
                <c:formatCode>0.000</c:formatCode>
                <c:ptCount val="236"/>
                <c:pt idx="0">
                  <c:v>0.12078</c:v>
                </c:pt>
                <c:pt idx="1">
                  <c:v>0.1208</c:v>
                </c:pt>
                <c:pt idx="2">
                  <c:v>0.12078999999999999</c:v>
                </c:pt>
                <c:pt idx="3">
                  <c:v>0.12078</c:v>
                </c:pt>
                <c:pt idx="4">
                  <c:v>0.1208</c:v>
                </c:pt>
                <c:pt idx="5">
                  <c:v>0.12081</c:v>
                </c:pt>
                <c:pt idx="6">
                  <c:v>0.12078</c:v>
                </c:pt>
                <c:pt idx="7">
                  <c:v>0.12078</c:v>
                </c:pt>
                <c:pt idx="8">
                  <c:v>0.1207937</c:v>
                </c:pt>
                <c:pt idx="9">
                  <c:v>0.1208</c:v>
                </c:pt>
                <c:pt idx="10">
                  <c:v>0.12081</c:v>
                </c:pt>
                <c:pt idx="11">
                  <c:v>0.12081</c:v>
                </c:pt>
                <c:pt idx="12">
                  <c:v>0.12081</c:v>
                </c:pt>
                <c:pt idx="13">
                  <c:v>0.12082</c:v>
                </c:pt>
                <c:pt idx="14">
                  <c:v>0.12081</c:v>
                </c:pt>
                <c:pt idx="15">
                  <c:v>0.12082</c:v>
                </c:pt>
                <c:pt idx="16">
                  <c:v>0.12081</c:v>
                </c:pt>
                <c:pt idx="17">
                  <c:v>0.12082</c:v>
                </c:pt>
                <c:pt idx="18">
                  <c:v>0.12082</c:v>
                </c:pt>
                <c:pt idx="19">
                  <c:v>0.12082</c:v>
                </c:pt>
                <c:pt idx="20">
                  <c:v>0.12082</c:v>
                </c:pt>
                <c:pt idx="21">
                  <c:v>0.12082</c:v>
                </c:pt>
                <c:pt idx="22">
                  <c:v>0.12082</c:v>
                </c:pt>
                <c:pt idx="23">
                  <c:v>0.12082</c:v>
                </c:pt>
                <c:pt idx="24">
                  <c:v>0.12082</c:v>
                </c:pt>
                <c:pt idx="25">
                  <c:v>0.12082</c:v>
                </c:pt>
                <c:pt idx="26">
                  <c:v>0.12082</c:v>
                </c:pt>
                <c:pt idx="27">
                  <c:v>0.12081</c:v>
                </c:pt>
                <c:pt idx="28">
                  <c:v>0.12082</c:v>
                </c:pt>
                <c:pt idx="29">
                  <c:v>0.12082</c:v>
                </c:pt>
                <c:pt idx="30">
                  <c:v>0.12082</c:v>
                </c:pt>
                <c:pt idx="31">
                  <c:v>0.1208</c:v>
                </c:pt>
                <c:pt idx="32">
                  <c:v>0.12082</c:v>
                </c:pt>
                <c:pt idx="33">
                  <c:v>0.12082</c:v>
                </c:pt>
                <c:pt idx="34">
                  <c:v>0.12081</c:v>
                </c:pt>
                <c:pt idx="35">
                  <c:v>0.12081</c:v>
                </c:pt>
                <c:pt idx="36">
                  <c:v>0.12082</c:v>
                </c:pt>
                <c:pt idx="37">
                  <c:v>0.12081</c:v>
                </c:pt>
                <c:pt idx="38">
                  <c:v>0.12081</c:v>
                </c:pt>
                <c:pt idx="39">
                  <c:v>0.12081</c:v>
                </c:pt>
                <c:pt idx="40">
                  <c:v>0.12082</c:v>
                </c:pt>
                <c:pt idx="41">
                  <c:v>0.12082</c:v>
                </c:pt>
                <c:pt idx="42">
                  <c:v>0.12081</c:v>
                </c:pt>
                <c:pt idx="43">
                  <c:v>0.12082</c:v>
                </c:pt>
                <c:pt idx="44">
                  <c:v>0.12082</c:v>
                </c:pt>
                <c:pt idx="45">
                  <c:v>0.12082</c:v>
                </c:pt>
                <c:pt idx="46">
                  <c:v>0.12082</c:v>
                </c:pt>
                <c:pt idx="47">
                  <c:v>0.12082</c:v>
                </c:pt>
                <c:pt idx="48">
                  <c:v>0.12082</c:v>
                </c:pt>
                <c:pt idx="49">
                  <c:v>0.12081</c:v>
                </c:pt>
                <c:pt idx="50">
                  <c:v>0.12081</c:v>
                </c:pt>
                <c:pt idx="51">
                  <c:v>0.12082</c:v>
                </c:pt>
                <c:pt idx="52">
                  <c:v>0.12082</c:v>
                </c:pt>
                <c:pt idx="53">
                  <c:v>0.12082</c:v>
                </c:pt>
                <c:pt idx="54">
                  <c:v>0.12082</c:v>
                </c:pt>
                <c:pt idx="55">
                  <c:v>0.12082</c:v>
                </c:pt>
                <c:pt idx="56">
                  <c:v>0.12082</c:v>
                </c:pt>
                <c:pt idx="57">
                  <c:v>0.12082</c:v>
                </c:pt>
                <c:pt idx="58">
                  <c:v>0.12082</c:v>
                </c:pt>
                <c:pt idx="59">
                  <c:v>0.12082</c:v>
                </c:pt>
                <c:pt idx="60">
                  <c:v>0.12082</c:v>
                </c:pt>
                <c:pt idx="61">
                  <c:v>0.12082</c:v>
                </c:pt>
                <c:pt idx="62">
                  <c:v>0.12082</c:v>
                </c:pt>
                <c:pt idx="63">
                  <c:v>0.12082</c:v>
                </c:pt>
                <c:pt idx="64">
                  <c:v>0.12082</c:v>
                </c:pt>
                <c:pt idx="65">
                  <c:v>0.12082</c:v>
                </c:pt>
                <c:pt idx="66">
                  <c:v>0.12152</c:v>
                </c:pt>
                <c:pt idx="67">
                  <c:v>0.12343</c:v>
                </c:pt>
                <c:pt idx="68">
                  <c:v>0.12358</c:v>
                </c:pt>
                <c:pt idx="69">
                  <c:v>0.12361999999999999</c:v>
                </c:pt>
                <c:pt idx="70">
                  <c:v>0.1237</c:v>
                </c:pt>
                <c:pt idx="71">
                  <c:v>0.12383</c:v>
                </c:pt>
                <c:pt idx="72">
                  <c:v>0.12397</c:v>
                </c:pt>
                <c:pt idx="73">
                  <c:v>0.12422999999999999</c:v>
                </c:pt>
                <c:pt idx="74">
                  <c:v>0.12446</c:v>
                </c:pt>
                <c:pt idx="75">
                  <c:v>0.12476</c:v>
                </c:pt>
                <c:pt idx="76">
                  <c:v>0.12477000000000001</c:v>
                </c:pt>
                <c:pt idx="77">
                  <c:v>0.1249</c:v>
                </c:pt>
                <c:pt idx="78">
                  <c:v>0.12514</c:v>
                </c:pt>
                <c:pt idx="79">
                  <c:v>0.12542</c:v>
                </c:pt>
                <c:pt idx="80">
                  <c:v>0.12601000000000001</c:v>
                </c:pt>
                <c:pt idx="81">
                  <c:v>0.12653</c:v>
                </c:pt>
                <c:pt idx="82">
                  <c:v>0.12712828642511445</c:v>
                </c:pt>
                <c:pt idx="83">
                  <c:v>0.12781251437890787</c:v>
                </c:pt>
                <c:pt idx="84">
                  <c:v>0.12837646140554254</c:v>
                </c:pt>
                <c:pt idx="85">
                  <c:v>0.12895521772154184</c:v>
                </c:pt>
                <c:pt idx="86">
                  <c:v>0.12921599487270932</c:v>
                </c:pt>
                <c:pt idx="87">
                  <c:v>0.12943794162607708</c:v>
                </c:pt>
                <c:pt idx="88">
                  <c:v>0.13031998769779315</c:v>
                </c:pt>
                <c:pt idx="89">
                  <c:v>0.13100974450479627</c:v>
                </c:pt>
                <c:pt idx="90">
                  <c:v>0.13193377979724416</c:v>
                </c:pt>
                <c:pt idx="91">
                  <c:v>0.13200814754286636</c:v>
                </c:pt>
                <c:pt idx="92">
                  <c:v>0.13290290512460312</c:v>
                </c:pt>
                <c:pt idx="93">
                  <c:v>0.13332213427405432</c:v>
                </c:pt>
                <c:pt idx="94">
                  <c:v>0.13471079612733403</c:v>
                </c:pt>
                <c:pt idx="95">
                  <c:v>0.13564913537241113</c:v>
                </c:pt>
                <c:pt idx="96">
                  <c:v>0.13797271175706868</c:v>
                </c:pt>
                <c:pt idx="97">
                  <c:v>0.13956656208478946</c:v>
                </c:pt>
                <c:pt idx="98">
                  <c:v>0.14133856097557529</c:v>
                </c:pt>
                <c:pt idx="99">
                  <c:v>0.14284163433684344</c:v>
                </c:pt>
                <c:pt idx="100">
                  <c:v>0.14338706046488953</c:v>
                </c:pt>
                <c:pt idx="101">
                  <c:v>0.14496178082648509</c:v>
                </c:pt>
                <c:pt idx="102">
                  <c:v>0.14624950457980324</c:v>
                </c:pt>
                <c:pt idx="103">
                  <c:v>0.14595344085236811</c:v>
                </c:pt>
                <c:pt idx="104">
                  <c:v>0.14639980909464895</c:v>
                </c:pt>
                <c:pt idx="105">
                  <c:v>0.14637966493694696</c:v>
                </c:pt>
                <c:pt idx="106">
                  <c:v>0.14644375973851001</c:v>
                </c:pt>
                <c:pt idx="107">
                  <c:v>0.14614135668867068</c:v>
                </c:pt>
                <c:pt idx="108">
                  <c:v>0.14623988020029013</c:v>
                </c:pt>
                <c:pt idx="109">
                  <c:v>0.1462895127974066</c:v>
                </c:pt>
                <c:pt idx="110">
                  <c:v>0.14623688620722899</c:v>
                </c:pt>
                <c:pt idx="111">
                  <c:v>0.14638787908375475</c:v>
                </c:pt>
                <c:pt idx="112">
                  <c:v>0.14652974467623001</c:v>
                </c:pt>
                <c:pt idx="113">
                  <c:v>0.14634334543548499</c:v>
                </c:pt>
                <c:pt idx="114">
                  <c:v>0.14636946452958799</c:v>
                </c:pt>
                <c:pt idx="115">
                  <c:v>0.14636543266667401</c:v>
                </c:pt>
                <c:pt idx="116">
                  <c:v>0.146436273596209</c:v>
                </c:pt>
                <c:pt idx="117">
                  <c:v>0.146465494682326</c:v>
                </c:pt>
                <c:pt idx="118">
                  <c:v>0.146468845379117</c:v>
                </c:pt>
                <c:pt idx="119">
                  <c:v>0.14645832388909599</c:v>
                </c:pt>
                <c:pt idx="120">
                  <c:v>0.14647022183300601</c:v>
                </c:pt>
                <c:pt idx="121">
                  <c:v>0.146476364573812</c:v>
                </c:pt>
                <c:pt idx="122">
                  <c:v>0.146489257560597</c:v>
                </c:pt>
                <c:pt idx="123">
                  <c:v>0.146495309010927</c:v>
                </c:pt>
                <c:pt idx="124">
                  <c:v>0.14646875397489201</c:v>
                </c:pt>
                <c:pt idx="125">
                  <c:v>0.14670285337049799</c:v>
                </c:pt>
                <c:pt idx="126">
                  <c:v>0.14754350601310101</c:v>
                </c:pt>
                <c:pt idx="127">
                  <c:v>0.14727274309541899</c:v>
                </c:pt>
                <c:pt idx="128">
                  <c:v>0.14832342183879199</c:v>
                </c:pt>
                <c:pt idx="129">
                  <c:v>0.14985374274707899</c:v>
                </c:pt>
                <c:pt idx="130">
                  <c:v>0.15024535065762401</c:v>
                </c:pt>
                <c:pt idx="131">
                  <c:v>0.15029436224376599</c:v>
                </c:pt>
                <c:pt idx="132">
                  <c:v>0.15143750054796501</c:v>
                </c:pt>
                <c:pt idx="133">
                  <c:v>0.15188252971201999</c:v>
                </c:pt>
                <c:pt idx="134">
                  <c:v>0.15229407854136701</c:v>
                </c:pt>
                <c:pt idx="135">
                  <c:v>0.15315851140137501</c:v>
                </c:pt>
                <c:pt idx="136">
                  <c:v>0.15385775235363899</c:v>
                </c:pt>
                <c:pt idx="137">
                  <c:v>0.154372490528145</c:v>
                </c:pt>
                <c:pt idx="138">
                  <c:v>0.154769652457007</c:v>
                </c:pt>
                <c:pt idx="139">
                  <c:v>0.156029946895547</c:v>
                </c:pt>
                <c:pt idx="140">
                  <c:v>0.156671053456163</c:v>
                </c:pt>
                <c:pt idx="141">
                  <c:v>0.1573192794777</c:v>
                </c:pt>
                <c:pt idx="142">
                  <c:v>0.157748611812216</c:v>
                </c:pt>
                <c:pt idx="143">
                  <c:v>0.15801283064184801</c:v>
                </c:pt>
                <c:pt idx="144">
                  <c:v>0.15833306944488401</c:v>
                </c:pt>
                <c:pt idx="145">
                  <c:v>0.158721088953647</c:v>
                </c:pt>
                <c:pt idx="146">
                  <c:v>0.15852542531651101</c:v>
                </c:pt>
                <c:pt idx="147">
                  <c:v>0.15881631398545801</c:v>
                </c:pt>
                <c:pt idx="148">
                  <c:v>0.15859505923525499</c:v>
                </c:pt>
                <c:pt idx="149">
                  <c:v>0.15828319713064201</c:v>
                </c:pt>
                <c:pt idx="150">
                  <c:v>0.15812717189553099</c:v>
                </c:pt>
                <c:pt idx="151">
                  <c:v>0.157719729298085</c:v>
                </c:pt>
                <c:pt idx="152">
                  <c:v>0.15774337311787201</c:v>
                </c:pt>
                <c:pt idx="153">
                  <c:v>0.158369344762673</c:v>
                </c:pt>
                <c:pt idx="154">
                  <c:v>0.15883705859181399</c:v>
                </c:pt>
                <c:pt idx="155">
                  <c:v>0.158981248161779</c:v>
                </c:pt>
                <c:pt idx="156">
                  <c:v>0.159267970875756</c:v>
                </c:pt>
                <c:pt idx="157">
                  <c:v>0.15912924477260401</c:v>
                </c:pt>
                <c:pt idx="158">
                  <c:v>0.159373243748794</c:v>
                </c:pt>
                <c:pt idx="159">
                  <c:v>0.160075128585145</c:v>
                </c:pt>
                <c:pt idx="160">
                  <c:v>0.16134745097918701</c:v>
                </c:pt>
                <c:pt idx="161">
                  <c:v>0.16205406771915401</c:v>
                </c:pt>
                <c:pt idx="162">
                  <c:v>0.16202859804755501</c:v>
                </c:pt>
                <c:pt idx="163">
                  <c:v>0.162054497454271</c:v>
                </c:pt>
                <c:pt idx="164">
                  <c:v>0.1623859915018</c:v>
                </c:pt>
                <c:pt idx="165">
                  <c:v>0.162854723301254</c:v>
                </c:pt>
                <c:pt idx="166">
                  <c:v>0.16292957669180899</c:v>
                </c:pt>
                <c:pt idx="167">
                  <c:v>0.163473484600798</c:v>
                </c:pt>
                <c:pt idx="168">
                  <c:v>0.16382925887092301</c:v>
                </c:pt>
                <c:pt idx="169">
                  <c:v>0.16357866497998899</c:v>
                </c:pt>
                <c:pt idx="170">
                  <c:v>0.16294858028905301</c:v>
                </c:pt>
                <c:pt idx="171">
                  <c:v>0.16246663341516199</c:v>
                </c:pt>
                <c:pt idx="172">
                  <c:v>0.16226171191514799</c:v>
                </c:pt>
                <c:pt idx="173">
                  <c:v>0.16243359559913301</c:v>
                </c:pt>
                <c:pt idx="174">
                  <c:v>0.16214025131738999</c:v>
                </c:pt>
                <c:pt idx="175">
                  <c:v>0.162321475363079</c:v>
                </c:pt>
                <c:pt idx="176">
                  <c:v>0.16254678299598099</c:v>
                </c:pt>
                <c:pt idx="177">
                  <c:v>0.16275932587002001</c:v>
                </c:pt>
                <c:pt idx="178">
                  <c:v>0.16275202829715299</c:v>
                </c:pt>
                <c:pt idx="179">
                  <c:v>0.163286125500161</c:v>
                </c:pt>
                <c:pt idx="180">
                  <c:v>0.16320177838401001</c:v>
                </c:pt>
                <c:pt idx="181" formatCode="0.0000">
                  <c:v>0.16266775111834078</c:v>
                </c:pt>
                <c:pt idx="182" formatCode="0.0000">
                  <c:v>0.16280811435641954</c:v>
                </c:pt>
                <c:pt idx="183" formatCode="0.0000">
                  <c:v>0.16356707067733126</c:v>
                </c:pt>
                <c:pt idx="184" formatCode="0.0000">
                  <c:v>0.16340937316164456</c:v>
                </c:pt>
                <c:pt idx="185" formatCode="0.0000">
                  <c:v>0.163569746139754</c:v>
                </c:pt>
                <c:pt idx="186" formatCode="0.0000">
                  <c:v>0.16347348460079775</c:v>
                </c:pt>
                <c:pt idx="187" formatCode="0.0000">
                  <c:v>0.15651166794484528</c:v>
                </c:pt>
                <c:pt idx="188" formatCode="0.0000">
                  <c:v>0.15720057221008285</c:v>
                </c:pt>
                <c:pt idx="189" formatCode="0.0000">
                  <c:v>0.15749271596188677</c:v>
                </c:pt>
                <c:pt idx="190" formatCode="0.0000">
                  <c:v>0.1563086157308991</c:v>
                </c:pt>
                <c:pt idx="191" formatCode="0.0000">
                  <c:v>0.15404760070861895</c:v>
                </c:pt>
                <c:pt idx="192" formatCode="0.0000">
                  <c:v>0.15206118942262367</c:v>
                </c:pt>
                <c:pt idx="193" formatCode="0.0000">
                  <c:v>0.1527277170260859</c:v>
                </c:pt>
                <c:pt idx="194" formatCode="0.0000">
                  <c:v>0.1546240316670017</c:v>
                </c:pt>
                <c:pt idx="195" formatCode="0.0000">
                  <c:v>0.15421151651605342</c:v>
                </c:pt>
                <c:pt idx="196" formatCode="0.0000">
                  <c:v>0.1518672073139247</c:v>
                </c:pt>
                <c:pt idx="197" formatCode="0.0000">
                  <c:v>0.15050041387613816</c:v>
                </c:pt>
                <c:pt idx="198" formatCode="0.0000">
                  <c:v>0.15030361329886371</c:v>
                </c:pt>
                <c:pt idx="199" formatCode="0.0000">
                  <c:v>0.14972749595735763</c:v>
                </c:pt>
                <c:pt idx="200" formatCode="0.0000">
                  <c:v>0.14991604701367234</c:v>
                </c:pt>
                <c:pt idx="201" formatCode="0.0000">
                  <c:v>0.14771266931564719</c:v>
                </c:pt>
                <c:pt idx="202" formatCode="0.0000">
                  <c:v>0.14522640797002528</c:v>
                </c:pt>
                <c:pt idx="203" formatCode="0.0000">
                  <c:v>0.14388903277792167</c:v>
                </c:pt>
                <c:pt idx="204" formatCode="0.0000">
                  <c:v>0.14534249960030812</c:v>
                </c:pt>
                <c:pt idx="205" formatCode="0.0000">
                  <c:v>0.14557735980900249</c:v>
                </c:pt>
                <c:pt idx="206" formatCode="0.0000">
                  <c:v>0.14511681903932666</c:v>
                </c:pt>
                <c:pt idx="207" formatCode="0.0000">
                  <c:v>0.14497586151905706</c:v>
                </c:pt>
                <c:pt idx="208" formatCode="0.0000">
                  <c:v>0.14643646853812473</c:v>
                </c:pt>
                <c:pt idx="209" formatCode="0.0000">
                  <c:v>0.14744913005013272</c:v>
                </c:pt>
                <c:pt idx="210" formatCode="0.0000">
                  <c:v>0.14866572511707427</c:v>
                </c:pt>
                <c:pt idx="211" formatCode="0.0000">
                  <c:v>0.15161393028791487</c:v>
                </c:pt>
                <c:pt idx="212" formatCode="0.0000">
                  <c:v>0.15041891668296203</c:v>
                </c:pt>
                <c:pt idx="213" formatCode="0.0000">
                  <c:v>0.15086369465188204</c:v>
                </c:pt>
                <c:pt idx="214" formatCode="0.0000">
                  <c:v>0.15134775172914805</c:v>
                </c:pt>
                <c:pt idx="215" formatCode="0.0000">
                  <c:v>0.1535720867375146</c:v>
                </c:pt>
                <c:pt idx="216" formatCode="0.0000">
                  <c:v>0.15883100381194409</c:v>
                </c:pt>
                <c:pt idx="217" formatCode="0.0000">
                  <c:v>0.15794045644791913</c:v>
                </c:pt>
                <c:pt idx="218" formatCode="0.0000">
                  <c:v>0.15935239187940209</c:v>
                </c:pt>
                <c:pt idx="219" formatCode="0.0000">
                  <c:v>0.15771129370574227</c:v>
                </c:pt>
                <c:pt idx="220" formatCode="0.0000">
                  <c:v>0.15620118712902217</c:v>
                </c:pt>
                <c:pt idx="221" formatCode="0.0000">
                  <c:v>0.15094795314575535</c:v>
                </c:pt>
                <c:pt idx="222" formatCode="0.0000">
                  <c:v>0.1463935938163346</c:v>
                </c:pt>
                <c:pt idx="223" formatCode="0.0000">
                  <c:v>0.14598540145985403</c:v>
                </c:pt>
                <c:pt idx="224" formatCode="0.0000">
                  <c:v>0.14577259475218657</c:v>
                </c:pt>
                <c:pt idx="225" formatCode="0.0000">
                  <c:v>0.14409221902017291</c:v>
                </c:pt>
                <c:pt idx="226" formatCode="0.0000">
                  <c:v>0.14409221902017291</c:v>
                </c:pt>
                <c:pt idx="227" formatCode="0.0000">
                  <c:v>0.14513788098693758</c:v>
                </c:pt>
                <c:pt idx="228" formatCode="0.0000">
                  <c:v>0.14732665265426492</c:v>
                </c:pt>
                <c:pt idx="229" formatCode="0.0000">
                  <c:v>0.14846455832854347</c:v>
                </c:pt>
                <c:pt idx="230" formatCode="0.0000">
                  <c:v>0.14899545138171985</c:v>
                </c:pt>
                <c:pt idx="231" formatCode="0.0000">
                  <c:v>0.14888337468982646</c:v>
                </c:pt>
                <c:pt idx="232" formatCode="0.0000">
                  <c:v>0.14555483203738454</c:v>
                </c:pt>
                <c:pt idx="233" formatCode="0.0000">
                  <c:v>0.14489868912443815</c:v>
                </c:pt>
                <c:pt idx="234" formatCode="0.0000">
                  <c:v>0.14540224871186821</c:v>
                </c:pt>
                <c:pt idx="235" formatCode="0.0000">
                  <c:v>0.14160048453111249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48-814F-890F-3BC6606A1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488448"/>
        <c:axId val="823490496"/>
      </c:lineChart>
      <c:catAx>
        <c:axId val="82348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3490496"/>
        <c:crosses val="autoZero"/>
        <c:auto val="1"/>
        <c:lblAlgn val="ctr"/>
        <c:lblOffset val="100"/>
        <c:noMultiLvlLbl val="0"/>
      </c:catAx>
      <c:valAx>
        <c:axId val="823490496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82348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>
                <a:solidFill>
                  <a:schemeClr val="tx1"/>
                </a:solidFill>
              </a:rPr>
              <a:t>China's</a:t>
            </a:r>
            <a:r>
              <a:rPr lang="en-US" sz="3600" baseline="0">
                <a:solidFill>
                  <a:schemeClr val="tx1"/>
                </a:solidFill>
              </a:rPr>
              <a:t> Reserves, </a:t>
            </a:r>
          </a:p>
          <a:p>
            <a:pPr>
              <a:defRPr sz="3600">
                <a:solidFill>
                  <a:schemeClr val="tx1"/>
                </a:solidFill>
              </a:defRPr>
            </a:pPr>
            <a:r>
              <a:rPr lang="en-US" sz="3600" baseline="0">
                <a:solidFill>
                  <a:schemeClr val="tx1"/>
                </a:solidFill>
              </a:rPr>
              <a:t>$ trillions, 2000-2019 </a:t>
            </a:r>
            <a:endParaRPr lang="en-US" sz="36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'Reserves quarterly'!$E$7:$CD$7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'Reserves quarterly'!$E$8:$CD$8</c:f>
              <c:numCache>
                <c:formatCode>0.00</c:formatCode>
                <c:ptCount val="78"/>
                <c:pt idx="0">
                  <c:v>0.15976868907213401</c:v>
                </c:pt>
                <c:pt idx="1">
                  <c:v>0.16128503090686899</c:v>
                </c:pt>
                <c:pt idx="2">
                  <c:v>0.162584737028065</c:v>
                </c:pt>
                <c:pt idx="3">
                  <c:v>0.16827758772931001</c:v>
                </c:pt>
                <c:pt idx="4">
                  <c:v>0.178890604889892</c:v>
                </c:pt>
                <c:pt idx="5">
                  <c:v>0.18386143108201</c:v>
                </c:pt>
                <c:pt idx="6">
                  <c:v>0.19928446308612</c:v>
                </c:pt>
                <c:pt idx="7">
                  <c:v>0.215605128197421</c:v>
                </c:pt>
                <c:pt idx="8">
                  <c:v>0.23086977388045002</c:v>
                </c:pt>
                <c:pt idx="9">
                  <c:v>0.246749018678599</c:v>
                </c:pt>
                <c:pt idx="10">
                  <c:v>0.26296374033377401</c:v>
                </c:pt>
                <c:pt idx="11">
                  <c:v>0.29112781713505903</c:v>
                </c:pt>
                <c:pt idx="12">
                  <c:v>0.32087113679144297</c:v>
                </c:pt>
                <c:pt idx="13">
                  <c:v>0.35136407686321897</c:v>
                </c:pt>
                <c:pt idx="14">
                  <c:v>0.38888093720673905</c:v>
                </c:pt>
                <c:pt idx="15">
                  <c:v>0.40815065834877401</c:v>
                </c:pt>
                <c:pt idx="16">
                  <c:v>0.44442721163533699</c:v>
                </c:pt>
                <c:pt idx="17">
                  <c:v>0.47511382080530701</c:v>
                </c:pt>
                <c:pt idx="18">
                  <c:v>0.51900109530724103</c:v>
                </c:pt>
                <c:pt idx="19">
                  <c:v>0.61449953245750411</c:v>
                </c:pt>
                <c:pt idx="20">
                  <c:v>0.663190365860436</c:v>
                </c:pt>
                <c:pt idx="21">
                  <c:v>0.71495014525289691</c:v>
                </c:pt>
                <c:pt idx="22">
                  <c:v>0.77226545132698499</c:v>
                </c:pt>
                <c:pt idx="23">
                  <c:v>0.82151385774845309</c:v>
                </c:pt>
                <c:pt idx="24">
                  <c:v>0.87763668257711214</c:v>
                </c:pt>
                <c:pt idx="25">
                  <c:v>0.9436101302136769</c:v>
                </c:pt>
                <c:pt idx="26">
                  <c:v>0.99045103539982604</c:v>
                </c:pt>
                <c:pt idx="27">
                  <c:v>1.0684930271844699</c:v>
                </c:pt>
                <c:pt idx="28">
                  <c:v>1.20403501806011</c:v>
                </c:pt>
                <c:pt idx="29">
                  <c:v>1.33459064419109</c:v>
                </c:pt>
                <c:pt idx="30">
                  <c:v>1.4356127576776299</c:v>
                </c:pt>
                <c:pt idx="31">
                  <c:v>1.5302816254071798</c:v>
                </c:pt>
                <c:pt idx="32">
                  <c:v>1.68428018605483</c:v>
                </c:pt>
                <c:pt idx="33">
                  <c:v>1.8110633833507399</c:v>
                </c:pt>
                <c:pt idx="34">
                  <c:v>1.90772945700376</c:v>
                </c:pt>
                <c:pt idx="35">
                  <c:v>1.9492599544550899</c:v>
                </c:pt>
                <c:pt idx="36">
                  <c:v>1.95682961226078</c:v>
                </c:pt>
                <c:pt idx="37">
                  <c:v>2.1352011200985803</c:v>
                </c:pt>
                <c:pt idx="38">
                  <c:v>2.28846925374524</c:v>
                </c:pt>
                <c:pt idx="39">
                  <c:v>2.4160436814073201</c:v>
                </c:pt>
                <c:pt idx="40">
                  <c:v>2.4635473235744905</c:v>
                </c:pt>
                <c:pt idx="41">
                  <c:v>2.4712112826036901</c:v>
                </c:pt>
                <c:pt idx="42">
                  <c:v>2.6668680625853303</c:v>
                </c:pt>
                <c:pt idx="43">
                  <c:v>2.8660792585939596</c:v>
                </c:pt>
                <c:pt idx="44">
                  <c:v>3.06717075531198</c:v>
                </c:pt>
                <c:pt idx="45">
                  <c:v>3.2197604660664902</c:v>
                </c:pt>
                <c:pt idx="46">
                  <c:v>3.2229868053668098</c:v>
                </c:pt>
                <c:pt idx="47">
                  <c:v>3.2027885324322902</c:v>
                </c:pt>
                <c:pt idx="48">
                  <c:v>3.3266015175025099</c:v>
                </c:pt>
                <c:pt idx="49">
                  <c:v>3.2606840434170299</c:v>
                </c:pt>
                <c:pt idx="50">
                  <c:v>3.3053070477537996</c:v>
                </c:pt>
                <c:pt idx="51">
                  <c:v>3.3311200151769098</c:v>
                </c:pt>
                <c:pt idx="52">
                  <c:v>3.4615988577851202</c:v>
                </c:pt>
                <c:pt idx="53">
                  <c:v>3.5152150107756901</c:v>
                </c:pt>
                <c:pt idx="54">
                  <c:v>3.6810343241430798</c:v>
                </c:pt>
                <c:pt idx="55">
                  <c:v>3.83954777009862</c:v>
                </c:pt>
                <c:pt idx="56">
                  <c:v>3.9660505680890497</c:v>
                </c:pt>
                <c:pt idx="57">
                  <c:v>4.0108335931227597</c:v>
                </c:pt>
                <c:pt idx="58">
                  <c:v>3.9049502394550601</c:v>
                </c:pt>
                <c:pt idx="59">
                  <c:v>3.8591680184412205</c:v>
                </c:pt>
                <c:pt idx="60">
                  <c:v>3.7447289891496802</c:v>
                </c:pt>
                <c:pt idx="61">
                  <c:v>3.7089505828535296</c:v>
                </c:pt>
                <c:pt idx="62">
                  <c:v>3.5292764258000098</c:v>
                </c:pt>
                <c:pt idx="63">
                  <c:v>3.3451937577022499</c:v>
                </c:pt>
                <c:pt idx="64">
                  <c:v>3.2337868078070398</c:v>
                </c:pt>
                <c:pt idx="65">
                  <c:v>3.2260171545650098</c:v>
                </c:pt>
                <c:pt idx="66">
                  <c:v>3.1863995370520599</c:v>
                </c:pt>
                <c:pt idx="67">
                  <c:v>3.0297752801715898</c:v>
                </c:pt>
                <c:pt idx="68">
                  <c:v>3.0284751946350097</c:v>
                </c:pt>
                <c:pt idx="69">
                  <c:v>3.0762950763885701</c:v>
                </c:pt>
                <c:pt idx="70">
                  <c:v>3.1278082178552999</c:v>
                </c:pt>
                <c:pt idx="71">
                  <c:v>3.1588769472130402</c:v>
                </c:pt>
                <c:pt idx="72">
                  <c:v>3.1617835507209699</c:v>
                </c:pt>
                <c:pt idx="73">
                  <c:v>3.1315169895407302</c:v>
                </c:pt>
                <c:pt idx="74">
                  <c:v>3.1063499690575198</c:v>
                </c:pt>
                <c:pt idx="75">
                  <c:v>3.0918812571990899</c:v>
                </c:pt>
                <c:pt idx="76">
                  <c:v>3.1178926341653996</c:v>
                </c:pt>
                <c:pt idx="77">
                  <c:v>3.1382785713560799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81-6A47-B2CE-F6A4444B2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518672"/>
        <c:axId val="823521536"/>
      </c:lineChart>
      <c:catAx>
        <c:axId val="8235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21536"/>
        <c:crosses val="autoZero"/>
        <c:auto val="1"/>
        <c:lblAlgn val="ctr"/>
        <c:lblOffset val="100"/>
        <c:noMultiLvlLbl val="0"/>
      </c:catAx>
      <c:valAx>
        <c:axId val="82352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1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'IFS Online'!$J$5:$IK$5</c:f>
              <c:strCache>
                <c:ptCount val="236"/>
                <c:pt idx="0">
                  <c:v>2000 Jan</c:v>
                </c:pt>
                <c:pt idx="1">
                  <c:v>2000 Feb</c:v>
                </c:pt>
                <c:pt idx="2">
                  <c:v>2000 Mar</c:v>
                </c:pt>
                <c:pt idx="3">
                  <c:v>2000 Apr</c:v>
                </c:pt>
                <c:pt idx="4">
                  <c:v>2000 May</c:v>
                </c:pt>
                <c:pt idx="5">
                  <c:v>2000 Jun</c:v>
                </c:pt>
                <c:pt idx="6">
                  <c:v>2000 Jul</c:v>
                </c:pt>
                <c:pt idx="7">
                  <c:v>2000 Aug</c:v>
                </c:pt>
                <c:pt idx="8">
                  <c:v>2000 Sep</c:v>
                </c:pt>
                <c:pt idx="9">
                  <c:v>2000 Oct</c:v>
                </c:pt>
                <c:pt idx="10">
                  <c:v>2000 Nov</c:v>
                </c:pt>
                <c:pt idx="11">
                  <c:v>2000 Dec</c:v>
                </c:pt>
                <c:pt idx="12">
                  <c:v>2001 Jan</c:v>
                </c:pt>
                <c:pt idx="13">
                  <c:v>2001 Feb</c:v>
                </c:pt>
                <c:pt idx="14">
                  <c:v>2001 Mar</c:v>
                </c:pt>
                <c:pt idx="15">
                  <c:v>2001 Apr</c:v>
                </c:pt>
                <c:pt idx="16">
                  <c:v>2001 May</c:v>
                </c:pt>
                <c:pt idx="17">
                  <c:v>2001 Jun</c:v>
                </c:pt>
                <c:pt idx="18">
                  <c:v>2001 Jul</c:v>
                </c:pt>
                <c:pt idx="19">
                  <c:v>2001 Aug</c:v>
                </c:pt>
                <c:pt idx="20">
                  <c:v>2001 Sep</c:v>
                </c:pt>
                <c:pt idx="21">
                  <c:v>2001 Oct</c:v>
                </c:pt>
                <c:pt idx="22">
                  <c:v>2001 Nov</c:v>
                </c:pt>
                <c:pt idx="23">
                  <c:v>2001 Dec</c:v>
                </c:pt>
                <c:pt idx="24">
                  <c:v>2002 Jan</c:v>
                </c:pt>
                <c:pt idx="25">
                  <c:v>2002 Feb</c:v>
                </c:pt>
                <c:pt idx="26">
                  <c:v>2002 Mar</c:v>
                </c:pt>
                <c:pt idx="27">
                  <c:v>2002 Apr</c:v>
                </c:pt>
                <c:pt idx="28">
                  <c:v>2002 May</c:v>
                </c:pt>
                <c:pt idx="29">
                  <c:v>2002 Jun</c:v>
                </c:pt>
                <c:pt idx="30">
                  <c:v>2002 Jul</c:v>
                </c:pt>
                <c:pt idx="31">
                  <c:v>2002 Aug</c:v>
                </c:pt>
                <c:pt idx="32">
                  <c:v>2002 Sep</c:v>
                </c:pt>
                <c:pt idx="33">
                  <c:v>2002 Oct</c:v>
                </c:pt>
                <c:pt idx="34">
                  <c:v>2002 Nov</c:v>
                </c:pt>
                <c:pt idx="35">
                  <c:v>2002 Dec</c:v>
                </c:pt>
                <c:pt idx="36">
                  <c:v>2003 Jan</c:v>
                </c:pt>
                <c:pt idx="37">
                  <c:v>2003 Feb</c:v>
                </c:pt>
                <c:pt idx="38">
                  <c:v>2003 Mar</c:v>
                </c:pt>
                <c:pt idx="39">
                  <c:v>2003 Apr</c:v>
                </c:pt>
                <c:pt idx="40">
                  <c:v>2003 May</c:v>
                </c:pt>
                <c:pt idx="41">
                  <c:v>2003 Jun</c:v>
                </c:pt>
                <c:pt idx="42">
                  <c:v>2003 Jul</c:v>
                </c:pt>
                <c:pt idx="43">
                  <c:v>2003 Aug</c:v>
                </c:pt>
                <c:pt idx="44">
                  <c:v>2003 Sep</c:v>
                </c:pt>
                <c:pt idx="45">
                  <c:v>2003 Oct</c:v>
                </c:pt>
                <c:pt idx="46">
                  <c:v>2003 Nov</c:v>
                </c:pt>
                <c:pt idx="47">
                  <c:v>2003 Dec</c:v>
                </c:pt>
                <c:pt idx="48">
                  <c:v>2004 Jan</c:v>
                </c:pt>
                <c:pt idx="49">
                  <c:v>2004 Feb</c:v>
                </c:pt>
                <c:pt idx="50">
                  <c:v>2004 Mar</c:v>
                </c:pt>
                <c:pt idx="51">
                  <c:v>2004 Apr</c:v>
                </c:pt>
                <c:pt idx="52">
                  <c:v>2004 May</c:v>
                </c:pt>
                <c:pt idx="53">
                  <c:v>2004 Jun</c:v>
                </c:pt>
                <c:pt idx="54">
                  <c:v>2004 Jul</c:v>
                </c:pt>
                <c:pt idx="55">
                  <c:v>2004 Aug</c:v>
                </c:pt>
                <c:pt idx="56">
                  <c:v>2004 Sep</c:v>
                </c:pt>
                <c:pt idx="57">
                  <c:v>2004 Oct</c:v>
                </c:pt>
                <c:pt idx="58">
                  <c:v>2004 Nov</c:v>
                </c:pt>
                <c:pt idx="59">
                  <c:v>2004 Dec</c:v>
                </c:pt>
                <c:pt idx="60">
                  <c:v>2005 Jan</c:v>
                </c:pt>
                <c:pt idx="61">
                  <c:v>2005 Feb</c:v>
                </c:pt>
                <c:pt idx="62">
                  <c:v>2005 Mar</c:v>
                </c:pt>
                <c:pt idx="63">
                  <c:v>2005 Apr</c:v>
                </c:pt>
                <c:pt idx="64">
                  <c:v>2005 May</c:v>
                </c:pt>
                <c:pt idx="65">
                  <c:v>2005 Jun</c:v>
                </c:pt>
                <c:pt idx="66">
                  <c:v>2005 Jul</c:v>
                </c:pt>
                <c:pt idx="67">
                  <c:v>2005 Aug</c:v>
                </c:pt>
                <c:pt idx="68">
                  <c:v>2005 Sep</c:v>
                </c:pt>
                <c:pt idx="69">
                  <c:v>2005 Oct</c:v>
                </c:pt>
                <c:pt idx="70">
                  <c:v>2005 Nov</c:v>
                </c:pt>
                <c:pt idx="71">
                  <c:v>2005 Dec</c:v>
                </c:pt>
                <c:pt idx="72">
                  <c:v>2006 Jan</c:v>
                </c:pt>
                <c:pt idx="73">
                  <c:v>2006 Feb</c:v>
                </c:pt>
                <c:pt idx="74">
                  <c:v>2006 Mar</c:v>
                </c:pt>
                <c:pt idx="75">
                  <c:v>2006 Apr</c:v>
                </c:pt>
                <c:pt idx="76">
                  <c:v>2006 May</c:v>
                </c:pt>
                <c:pt idx="77">
                  <c:v>2006 Jun</c:v>
                </c:pt>
                <c:pt idx="78">
                  <c:v>2006 Jul</c:v>
                </c:pt>
                <c:pt idx="79">
                  <c:v>2006 Aug</c:v>
                </c:pt>
                <c:pt idx="80">
                  <c:v>2006 Sep</c:v>
                </c:pt>
                <c:pt idx="81">
                  <c:v>2006 Oct</c:v>
                </c:pt>
                <c:pt idx="82">
                  <c:v>2006 Nov</c:v>
                </c:pt>
                <c:pt idx="83">
                  <c:v>2006 Dec</c:v>
                </c:pt>
                <c:pt idx="84">
                  <c:v>2007 Jan</c:v>
                </c:pt>
                <c:pt idx="85">
                  <c:v>2007 Feb</c:v>
                </c:pt>
                <c:pt idx="86">
                  <c:v>2007 Mar</c:v>
                </c:pt>
                <c:pt idx="87">
                  <c:v>2007 Apr</c:v>
                </c:pt>
                <c:pt idx="88">
                  <c:v>2007 May</c:v>
                </c:pt>
                <c:pt idx="89">
                  <c:v>2007 Jun</c:v>
                </c:pt>
                <c:pt idx="90">
                  <c:v>2007 Jul</c:v>
                </c:pt>
                <c:pt idx="91">
                  <c:v>2007 Aug</c:v>
                </c:pt>
                <c:pt idx="92">
                  <c:v>2007 Sep</c:v>
                </c:pt>
                <c:pt idx="93">
                  <c:v>2007 Oct</c:v>
                </c:pt>
                <c:pt idx="94">
                  <c:v>2007 Nov</c:v>
                </c:pt>
                <c:pt idx="95">
                  <c:v>2007 Dec</c:v>
                </c:pt>
                <c:pt idx="96">
                  <c:v>2008 Jan</c:v>
                </c:pt>
                <c:pt idx="97">
                  <c:v>2008 Feb</c:v>
                </c:pt>
                <c:pt idx="98">
                  <c:v>2008 Mar</c:v>
                </c:pt>
                <c:pt idx="99">
                  <c:v>2008 Apr</c:v>
                </c:pt>
                <c:pt idx="100">
                  <c:v>2008 May</c:v>
                </c:pt>
                <c:pt idx="101">
                  <c:v>2008 Jun</c:v>
                </c:pt>
                <c:pt idx="102">
                  <c:v>2008 Jul</c:v>
                </c:pt>
                <c:pt idx="103">
                  <c:v>2008 Aug</c:v>
                </c:pt>
                <c:pt idx="104">
                  <c:v>2008 Sep</c:v>
                </c:pt>
                <c:pt idx="105">
                  <c:v>2008 Oct</c:v>
                </c:pt>
                <c:pt idx="106">
                  <c:v>2008 Nov</c:v>
                </c:pt>
                <c:pt idx="107">
                  <c:v>2008 Dec</c:v>
                </c:pt>
                <c:pt idx="108">
                  <c:v>2009 Jan</c:v>
                </c:pt>
                <c:pt idx="109">
                  <c:v>2009 Feb</c:v>
                </c:pt>
                <c:pt idx="110">
                  <c:v>2009 Mar</c:v>
                </c:pt>
                <c:pt idx="111">
                  <c:v>2009 Apr</c:v>
                </c:pt>
                <c:pt idx="112">
                  <c:v>2009 May</c:v>
                </c:pt>
                <c:pt idx="113">
                  <c:v>2009 Jun</c:v>
                </c:pt>
                <c:pt idx="114">
                  <c:v>2009 Jul</c:v>
                </c:pt>
                <c:pt idx="115">
                  <c:v>2009 Aug</c:v>
                </c:pt>
                <c:pt idx="116">
                  <c:v>2009 Sep</c:v>
                </c:pt>
                <c:pt idx="117">
                  <c:v>2009 Oct</c:v>
                </c:pt>
                <c:pt idx="118">
                  <c:v>2009 Nov</c:v>
                </c:pt>
                <c:pt idx="119">
                  <c:v>2009 Dec</c:v>
                </c:pt>
                <c:pt idx="120">
                  <c:v>2010 Jan</c:v>
                </c:pt>
                <c:pt idx="121">
                  <c:v>2010 Feb</c:v>
                </c:pt>
                <c:pt idx="122">
                  <c:v>2010 Mar</c:v>
                </c:pt>
                <c:pt idx="123">
                  <c:v>2010 Apr</c:v>
                </c:pt>
                <c:pt idx="124">
                  <c:v>2010 May</c:v>
                </c:pt>
                <c:pt idx="125">
                  <c:v>2010 Jun</c:v>
                </c:pt>
                <c:pt idx="126">
                  <c:v>2010 Jul</c:v>
                </c:pt>
                <c:pt idx="127">
                  <c:v>2010 Aug</c:v>
                </c:pt>
                <c:pt idx="128">
                  <c:v>2010 Sep</c:v>
                </c:pt>
                <c:pt idx="129">
                  <c:v>2010 Oct</c:v>
                </c:pt>
                <c:pt idx="130">
                  <c:v>2010 Nov</c:v>
                </c:pt>
                <c:pt idx="131">
                  <c:v>2010 Dec</c:v>
                </c:pt>
                <c:pt idx="132">
                  <c:v>2011 Jan</c:v>
                </c:pt>
                <c:pt idx="133">
                  <c:v>2011 Feb</c:v>
                </c:pt>
                <c:pt idx="134">
                  <c:v>2011 Mar</c:v>
                </c:pt>
                <c:pt idx="135">
                  <c:v>2011 Apr</c:v>
                </c:pt>
                <c:pt idx="136">
                  <c:v>2011 May</c:v>
                </c:pt>
                <c:pt idx="137">
                  <c:v>2011 Jun</c:v>
                </c:pt>
                <c:pt idx="138">
                  <c:v>2011 Jul</c:v>
                </c:pt>
                <c:pt idx="139">
                  <c:v>2011 Aug</c:v>
                </c:pt>
                <c:pt idx="140">
                  <c:v>2011 Sep</c:v>
                </c:pt>
                <c:pt idx="141">
                  <c:v>2011 Oct</c:v>
                </c:pt>
                <c:pt idx="142">
                  <c:v>2011 Nov</c:v>
                </c:pt>
                <c:pt idx="143">
                  <c:v>2011 Dec</c:v>
                </c:pt>
                <c:pt idx="144">
                  <c:v>2012 Jan</c:v>
                </c:pt>
                <c:pt idx="145">
                  <c:v>2012 Feb</c:v>
                </c:pt>
                <c:pt idx="146">
                  <c:v>2012 Mar</c:v>
                </c:pt>
                <c:pt idx="147">
                  <c:v>2012 Apr</c:v>
                </c:pt>
                <c:pt idx="148">
                  <c:v>2012 May</c:v>
                </c:pt>
                <c:pt idx="149">
                  <c:v>2012 Jun</c:v>
                </c:pt>
                <c:pt idx="150">
                  <c:v>2012 Jul</c:v>
                </c:pt>
                <c:pt idx="151">
                  <c:v>2012 Aug</c:v>
                </c:pt>
                <c:pt idx="152">
                  <c:v>2012 Sep</c:v>
                </c:pt>
                <c:pt idx="153">
                  <c:v>2012 Oct</c:v>
                </c:pt>
                <c:pt idx="154">
                  <c:v>2012 Nov</c:v>
                </c:pt>
                <c:pt idx="155">
                  <c:v>2012 Dec</c:v>
                </c:pt>
                <c:pt idx="156">
                  <c:v>2013 Jan</c:v>
                </c:pt>
                <c:pt idx="157">
                  <c:v>2013 Feb</c:v>
                </c:pt>
                <c:pt idx="158">
                  <c:v>2013 Mar</c:v>
                </c:pt>
                <c:pt idx="159">
                  <c:v>2013 Apr</c:v>
                </c:pt>
                <c:pt idx="160">
                  <c:v>2013 May</c:v>
                </c:pt>
                <c:pt idx="161">
                  <c:v>2013 Jun</c:v>
                </c:pt>
                <c:pt idx="162">
                  <c:v>2013 Jul</c:v>
                </c:pt>
                <c:pt idx="163">
                  <c:v>2013 Aug</c:v>
                </c:pt>
                <c:pt idx="164">
                  <c:v>2013 Sep</c:v>
                </c:pt>
                <c:pt idx="165">
                  <c:v>2013 Oct</c:v>
                </c:pt>
                <c:pt idx="166">
                  <c:v>2013 Nov</c:v>
                </c:pt>
                <c:pt idx="167">
                  <c:v>2013 Dec</c:v>
                </c:pt>
                <c:pt idx="168">
                  <c:v>2014 Jan</c:v>
                </c:pt>
                <c:pt idx="169">
                  <c:v>2014 Feb</c:v>
                </c:pt>
                <c:pt idx="170">
                  <c:v>2014 Mar</c:v>
                </c:pt>
                <c:pt idx="171">
                  <c:v>2014 Apr</c:v>
                </c:pt>
                <c:pt idx="172">
                  <c:v>2014 May</c:v>
                </c:pt>
                <c:pt idx="173">
                  <c:v>2014 Jun</c:v>
                </c:pt>
                <c:pt idx="174">
                  <c:v>2014 Jul</c:v>
                </c:pt>
                <c:pt idx="175">
                  <c:v>2014 Aug</c:v>
                </c:pt>
                <c:pt idx="176">
                  <c:v>2014 Sep</c:v>
                </c:pt>
                <c:pt idx="177">
                  <c:v>2014 Oct</c:v>
                </c:pt>
                <c:pt idx="178">
                  <c:v>2014 Nov</c:v>
                </c:pt>
                <c:pt idx="179">
                  <c:v>2014 Dec</c:v>
                </c:pt>
                <c:pt idx="180">
                  <c:v>2015 Jan</c:v>
                </c:pt>
                <c:pt idx="181">
                  <c:v>2015 Feb</c:v>
                </c:pt>
                <c:pt idx="182">
                  <c:v>2015 Mar</c:v>
                </c:pt>
                <c:pt idx="183">
                  <c:v>2015 Apr</c:v>
                </c:pt>
                <c:pt idx="184">
                  <c:v>2015 May</c:v>
                </c:pt>
                <c:pt idx="185">
                  <c:v>2015 Jun</c:v>
                </c:pt>
                <c:pt idx="186">
                  <c:v>2015 Jul</c:v>
                </c:pt>
                <c:pt idx="187">
                  <c:v>2015 Aug</c:v>
                </c:pt>
                <c:pt idx="188">
                  <c:v>2015 Sep</c:v>
                </c:pt>
                <c:pt idx="189">
                  <c:v>2015 Oct</c:v>
                </c:pt>
                <c:pt idx="190">
                  <c:v>2015 Nov</c:v>
                </c:pt>
                <c:pt idx="191">
                  <c:v>2014 Dec</c:v>
                </c:pt>
                <c:pt idx="192">
                  <c:v>2016 Jan</c:v>
                </c:pt>
                <c:pt idx="193">
                  <c:v>2016 Feb</c:v>
                </c:pt>
                <c:pt idx="194">
                  <c:v>2016 Mar</c:v>
                </c:pt>
                <c:pt idx="195">
                  <c:v>2016 Apr</c:v>
                </c:pt>
                <c:pt idx="196">
                  <c:v>2016 May</c:v>
                </c:pt>
                <c:pt idx="197">
                  <c:v>2016 Jun</c:v>
                </c:pt>
                <c:pt idx="198">
                  <c:v>2016 Jul</c:v>
                </c:pt>
                <c:pt idx="199">
                  <c:v>2016 Aug</c:v>
                </c:pt>
                <c:pt idx="200">
                  <c:v>2016 Sep</c:v>
                </c:pt>
                <c:pt idx="201">
                  <c:v>2016 Oct</c:v>
                </c:pt>
                <c:pt idx="202">
                  <c:v>2016 Nov</c:v>
                </c:pt>
                <c:pt idx="203">
                  <c:v>2016 Dec</c:v>
                </c:pt>
                <c:pt idx="204">
                  <c:v>2017 Jan</c:v>
                </c:pt>
                <c:pt idx="205">
                  <c:v>2017 Feb</c:v>
                </c:pt>
                <c:pt idx="206">
                  <c:v>2017 Mar</c:v>
                </c:pt>
                <c:pt idx="207">
                  <c:v>2017 Apr</c:v>
                </c:pt>
                <c:pt idx="208">
                  <c:v>2017 May</c:v>
                </c:pt>
                <c:pt idx="209">
                  <c:v>2017 Jun</c:v>
                </c:pt>
                <c:pt idx="210">
                  <c:v>2017 Jul</c:v>
                </c:pt>
                <c:pt idx="211">
                  <c:v>2017 Aug</c:v>
                </c:pt>
                <c:pt idx="212">
                  <c:v>2017 Sep</c:v>
                </c:pt>
                <c:pt idx="213">
                  <c:v>2017 Oct</c:v>
                </c:pt>
                <c:pt idx="214">
                  <c:v>2017 Nov</c:v>
                </c:pt>
                <c:pt idx="215">
                  <c:v>2017 Dec</c:v>
                </c:pt>
                <c:pt idx="216">
                  <c:v>2018 Jan</c:v>
                </c:pt>
                <c:pt idx="217">
                  <c:v>2018 Feb</c:v>
                </c:pt>
                <c:pt idx="218">
                  <c:v>2018 Mar</c:v>
                </c:pt>
                <c:pt idx="219">
                  <c:v>2018 Apr</c:v>
                </c:pt>
                <c:pt idx="220">
                  <c:v>2018 May</c:v>
                </c:pt>
                <c:pt idx="221">
                  <c:v>2018 Jun</c:v>
                </c:pt>
                <c:pt idx="222">
                  <c:v>2018 Jul</c:v>
                </c:pt>
                <c:pt idx="223">
                  <c:v>2018 Aug</c:v>
                </c:pt>
                <c:pt idx="224">
                  <c:v>2018 Sep</c:v>
                </c:pt>
                <c:pt idx="225">
                  <c:v>2018 Oct</c:v>
                </c:pt>
                <c:pt idx="226">
                  <c:v>2018 Nov</c:v>
                </c:pt>
                <c:pt idx="227">
                  <c:v>2018 Dec</c:v>
                </c:pt>
                <c:pt idx="228">
                  <c:v>2019 Jan</c:v>
                </c:pt>
                <c:pt idx="229">
                  <c:v>2019 Feb</c:v>
                </c:pt>
                <c:pt idx="230">
                  <c:v>2019 Mar</c:v>
                </c:pt>
                <c:pt idx="231">
                  <c:v>2019 Apr</c:v>
                </c:pt>
                <c:pt idx="232">
                  <c:v>2019 May</c:v>
                </c:pt>
                <c:pt idx="233">
                  <c:v>2019 Jun</c:v>
                </c:pt>
                <c:pt idx="234">
                  <c:v>2019 Jul</c:v>
                </c:pt>
                <c:pt idx="235">
                  <c:v>2019 Aug</c:v>
                </c:pt>
              </c:strCache>
            </c:strRef>
          </c:cat>
          <c:val>
            <c:numRef>
              <c:f>'IFS Online'!$J$6:$IK$6</c:f>
              <c:numCache>
                <c:formatCode>0.000</c:formatCode>
                <c:ptCount val="236"/>
                <c:pt idx="0">
                  <c:v>0.12078</c:v>
                </c:pt>
                <c:pt idx="1">
                  <c:v>0.1208</c:v>
                </c:pt>
                <c:pt idx="2">
                  <c:v>0.12078999999999999</c:v>
                </c:pt>
                <c:pt idx="3">
                  <c:v>0.12078</c:v>
                </c:pt>
                <c:pt idx="4">
                  <c:v>0.1208</c:v>
                </c:pt>
                <c:pt idx="5">
                  <c:v>0.12081</c:v>
                </c:pt>
                <c:pt idx="6">
                  <c:v>0.12078</c:v>
                </c:pt>
                <c:pt idx="7">
                  <c:v>0.12078</c:v>
                </c:pt>
                <c:pt idx="8">
                  <c:v>0.1207937</c:v>
                </c:pt>
                <c:pt idx="9">
                  <c:v>0.1208</c:v>
                </c:pt>
                <c:pt idx="10">
                  <c:v>0.12081</c:v>
                </c:pt>
                <c:pt idx="11">
                  <c:v>0.12081</c:v>
                </c:pt>
                <c:pt idx="12">
                  <c:v>0.12081</c:v>
                </c:pt>
                <c:pt idx="13">
                  <c:v>0.12082</c:v>
                </c:pt>
                <c:pt idx="14">
                  <c:v>0.12081</c:v>
                </c:pt>
                <c:pt idx="15">
                  <c:v>0.12082</c:v>
                </c:pt>
                <c:pt idx="16">
                  <c:v>0.12081</c:v>
                </c:pt>
                <c:pt idx="17">
                  <c:v>0.12082</c:v>
                </c:pt>
                <c:pt idx="18">
                  <c:v>0.12082</c:v>
                </c:pt>
                <c:pt idx="19">
                  <c:v>0.12082</c:v>
                </c:pt>
                <c:pt idx="20">
                  <c:v>0.12082</c:v>
                </c:pt>
                <c:pt idx="21">
                  <c:v>0.12082</c:v>
                </c:pt>
                <c:pt idx="22">
                  <c:v>0.12082</c:v>
                </c:pt>
                <c:pt idx="23">
                  <c:v>0.12082</c:v>
                </c:pt>
                <c:pt idx="24">
                  <c:v>0.12082</c:v>
                </c:pt>
                <c:pt idx="25">
                  <c:v>0.12082</c:v>
                </c:pt>
                <c:pt idx="26">
                  <c:v>0.12082</c:v>
                </c:pt>
                <c:pt idx="27">
                  <c:v>0.12081</c:v>
                </c:pt>
                <c:pt idx="28">
                  <c:v>0.12082</c:v>
                </c:pt>
                <c:pt idx="29">
                  <c:v>0.12082</c:v>
                </c:pt>
                <c:pt idx="30">
                  <c:v>0.12082</c:v>
                </c:pt>
                <c:pt idx="31">
                  <c:v>0.1208</c:v>
                </c:pt>
                <c:pt idx="32">
                  <c:v>0.12082</c:v>
                </c:pt>
                <c:pt idx="33">
                  <c:v>0.12082</c:v>
                </c:pt>
                <c:pt idx="34">
                  <c:v>0.12081</c:v>
                </c:pt>
                <c:pt idx="35">
                  <c:v>0.12081</c:v>
                </c:pt>
                <c:pt idx="36">
                  <c:v>0.12082</c:v>
                </c:pt>
                <c:pt idx="37">
                  <c:v>0.12081</c:v>
                </c:pt>
                <c:pt idx="38">
                  <c:v>0.12081</c:v>
                </c:pt>
                <c:pt idx="39">
                  <c:v>0.12081</c:v>
                </c:pt>
                <c:pt idx="40">
                  <c:v>0.12082</c:v>
                </c:pt>
                <c:pt idx="41">
                  <c:v>0.12082</c:v>
                </c:pt>
                <c:pt idx="42">
                  <c:v>0.12081</c:v>
                </c:pt>
                <c:pt idx="43">
                  <c:v>0.12082</c:v>
                </c:pt>
                <c:pt idx="44">
                  <c:v>0.12082</c:v>
                </c:pt>
                <c:pt idx="45">
                  <c:v>0.12082</c:v>
                </c:pt>
                <c:pt idx="46">
                  <c:v>0.12082</c:v>
                </c:pt>
                <c:pt idx="47">
                  <c:v>0.12082</c:v>
                </c:pt>
                <c:pt idx="48">
                  <c:v>0.12082</c:v>
                </c:pt>
                <c:pt idx="49">
                  <c:v>0.12081</c:v>
                </c:pt>
                <c:pt idx="50">
                  <c:v>0.12081</c:v>
                </c:pt>
                <c:pt idx="51">
                  <c:v>0.12082</c:v>
                </c:pt>
                <c:pt idx="52">
                  <c:v>0.12082</c:v>
                </c:pt>
                <c:pt idx="53">
                  <c:v>0.12082</c:v>
                </c:pt>
                <c:pt idx="54">
                  <c:v>0.12082</c:v>
                </c:pt>
                <c:pt idx="55">
                  <c:v>0.12082</c:v>
                </c:pt>
                <c:pt idx="56">
                  <c:v>0.12082</c:v>
                </c:pt>
                <c:pt idx="57">
                  <c:v>0.12082</c:v>
                </c:pt>
                <c:pt idx="58">
                  <c:v>0.12082</c:v>
                </c:pt>
                <c:pt idx="59">
                  <c:v>0.12082</c:v>
                </c:pt>
                <c:pt idx="60">
                  <c:v>0.12082</c:v>
                </c:pt>
                <c:pt idx="61">
                  <c:v>0.12082</c:v>
                </c:pt>
                <c:pt idx="62">
                  <c:v>0.12082</c:v>
                </c:pt>
                <c:pt idx="63">
                  <c:v>0.12082</c:v>
                </c:pt>
                <c:pt idx="64">
                  <c:v>0.12082</c:v>
                </c:pt>
                <c:pt idx="65">
                  <c:v>0.12082</c:v>
                </c:pt>
                <c:pt idx="66">
                  <c:v>0.12152</c:v>
                </c:pt>
                <c:pt idx="67">
                  <c:v>0.12343</c:v>
                </c:pt>
                <c:pt idx="68">
                  <c:v>0.12358</c:v>
                </c:pt>
                <c:pt idx="69">
                  <c:v>0.12361999999999999</c:v>
                </c:pt>
                <c:pt idx="70">
                  <c:v>0.1237</c:v>
                </c:pt>
                <c:pt idx="71">
                  <c:v>0.12383</c:v>
                </c:pt>
                <c:pt idx="72">
                  <c:v>0.12397</c:v>
                </c:pt>
                <c:pt idx="73">
                  <c:v>0.12422999999999999</c:v>
                </c:pt>
                <c:pt idx="74">
                  <c:v>0.12446</c:v>
                </c:pt>
                <c:pt idx="75">
                  <c:v>0.12476</c:v>
                </c:pt>
                <c:pt idx="76">
                  <c:v>0.12477000000000001</c:v>
                </c:pt>
                <c:pt idx="77">
                  <c:v>0.1249</c:v>
                </c:pt>
                <c:pt idx="78">
                  <c:v>0.12514</c:v>
                </c:pt>
                <c:pt idx="79">
                  <c:v>0.12542</c:v>
                </c:pt>
                <c:pt idx="80">
                  <c:v>0.12601000000000001</c:v>
                </c:pt>
                <c:pt idx="81">
                  <c:v>0.12653</c:v>
                </c:pt>
                <c:pt idx="82">
                  <c:v>0.12712828642511445</c:v>
                </c:pt>
                <c:pt idx="83">
                  <c:v>0.12781251437890787</c:v>
                </c:pt>
                <c:pt idx="84">
                  <c:v>0.12837646140554254</c:v>
                </c:pt>
                <c:pt idx="85">
                  <c:v>0.12895521772154184</c:v>
                </c:pt>
                <c:pt idx="86">
                  <c:v>0.12921599487270932</c:v>
                </c:pt>
                <c:pt idx="87">
                  <c:v>0.12943794162607708</c:v>
                </c:pt>
                <c:pt idx="88">
                  <c:v>0.13031998769779315</c:v>
                </c:pt>
                <c:pt idx="89">
                  <c:v>0.13100974450479627</c:v>
                </c:pt>
                <c:pt idx="90">
                  <c:v>0.13193377979724416</c:v>
                </c:pt>
                <c:pt idx="91">
                  <c:v>0.13200814754286636</c:v>
                </c:pt>
                <c:pt idx="92">
                  <c:v>0.13290290512460312</c:v>
                </c:pt>
                <c:pt idx="93">
                  <c:v>0.13332213427405432</c:v>
                </c:pt>
                <c:pt idx="94">
                  <c:v>0.13471079612733403</c:v>
                </c:pt>
                <c:pt idx="95">
                  <c:v>0.13564913537241113</c:v>
                </c:pt>
                <c:pt idx="96">
                  <c:v>0.13797271175706868</c:v>
                </c:pt>
                <c:pt idx="97">
                  <c:v>0.13956656208478946</c:v>
                </c:pt>
                <c:pt idx="98">
                  <c:v>0.14133856097557529</c:v>
                </c:pt>
                <c:pt idx="99">
                  <c:v>0.14284163433684344</c:v>
                </c:pt>
                <c:pt idx="100">
                  <c:v>0.14338706046488953</c:v>
                </c:pt>
                <c:pt idx="101">
                  <c:v>0.14496178082648509</c:v>
                </c:pt>
                <c:pt idx="102">
                  <c:v>0.14624950457980324</c:v>
                </c:pt>
                <c:pt idx="103">
                  <c:v>0.14595344085236811</c:v>
                </c:pt>
                <c:pt idx="104">
                  <c:v>0.14639980909464895</c:v>
                </c:pt>
                <c:pt idx="105">
                  <c:v>0.14637966493694696</c:v>
                </c:pt>
                <c:pt idx="106">
                  <c:v>0.14644375973851001</c:v>
                </c:pt>
                <c:pt idx="107">
                  <c:v>0.14614135668867068</c:v>
                </c:pt>
                <c:pt idx="108">
                  <c:v>0.14623988020029013</c:v>
                </c:pt>
                <c:pt idx="109">
                  <c:v>0.1462895127974066</c:v>
                </c:pt>
                <c:pt idx="110">
                  <c:v>0.14623688620722899</c:v>
                </c:pt>
                <c:pt idx="111">
                  <c:v>0.14638787908375475</c:v>
                </c:pt>
                <c:pt idx="112">
                  <c:v>0.14652974467623001</c:v>
                </c:pt>
                <c:pt idx="113">
                  <c:v>0.14634334543548499</c:v>
                </c:pt>
                <c:pt idx="114">
                  <c:v>0.14636946452958799</c:v>
                </c:pt>
                <c:pt idx="115">
                  <c:v>0.14636543266667401</c:v>
                </c:pt>
                <c:pt idx="116">
                  <c:v>0.146436273596209</c:v>
                </c:pt>
                <c:pt idx="117">
                  <c:v>0.146465494682326</c:v>
                </c:pt>
                <c:pt idx="118">
                  <c:v>0.146468845379117</c:v>
                </c:pt>
                <c:pt idx="119">
                  <c:v>0.14645832388909599</c:v>
                </c:pt>
                <c:pt idx="120">
                  <c:v>0.14647022183300601</c:v>
                </c:pt>
                <c:pt idx="121">
                  <c:v>0.146476364573812</c:v>
                </c:pt>
                <c:pt idx="122">
                  <c:v>0.146489257560597</c:v>
                </c:pt>
                <c:pt idx="123">
                  <c:v>0.146495309010927</c:v>
                </c:pt>
                <c:pt idx="124">
                  <c:v>0.14646875397489201</c:v>
                </c:pt>
                <c:pt idx="125">
                  <c:v>0.14670285337049799</c:v>
                </c:pt>
                <c:pt idx="126">
                  <c:v>0.14754350601310101</c:v>
                </c:pt>
                <c:pt idx="127">
                  <c:v>0.14727274309541899</c:v>
                </c:pt>
                <c:pt idx="128">
                  <c:v>0.14832342183879199</c:v>
                </c:pt>
                <c:pt idx="129">
                  <c:v>0.14985374274707899</c:v>
                </c:pt>
                <c:pt idx="130">
                  <c:v>0.15024535065762401</c:v>
                </c:pt>
                <c:pt idx="131">
                  <c:v>0.15029436224376599</c:v>
                </c:pt>
                <c:pt idx="132">
                  <c:v>0.15143750054796501</c:v>
                </c:pt>
                <c:pt idx="133">
                  <c:v>0.15188252971201999</c:v>
                </c:pt>
                <c:pt idx="134">
                  <c:v>0.15229407854136701</c:v>
                </c:pt>
                <c:pt idx="135">
                  <c:v>0.15315851140137501</c:v>
                </c:pt>
                <c:pt idx="136">
                  <c:v>0.15385775235363899</c:v>
                </c:pt>
                <c:pt idx="137">
                  <c:v>0.154372490528145</c:v>
                </c:pt>
                <c:pt idx="138">
                  <c:v>0.154769652457007</c:v>
                </c:pt>
                <c:pt idx="139">
                  <c:v>0.156029946895547</c:v>
                </c:pt>
                <c:pt idx="140">
                  <c:v>0.156671053456163</c:v>
                </c:pt>
                <c:pt idx="141">
                  <c:v>0.1573192794777</c:v>
                </c:pt>
                <c:pt idx="142">
                  <c:v>0.157748611812216</c:v>
                </c:pt>
                <c:pt idx="143">
                  <c:v>0.15801283064184801</c:v>
                </c:pt>
                <c:pt idx="144">
                  <c:v>0.15833306944488401</c:v>
                </c:pt>
                <c:pt idx="145">
                  <c:v>0.158721088953647</c:v>
                </c:pt>
                <c:pt idx="146">
                  <c:v>0.15852542531651101</c:v>
                </c:pt>
                <c:pt idx="147">
                  <c:v>0.15881631398545801</c:v>
                </c:pt>
                <c:pt idx="148">
                  <c:v>0.15859505923525499</c:v>
                </c:pt>
                <c:pt idx="149">
                  <c:v>0.15828319713064201</c:v>
                </c:pt>
                <c:pt idx="150">
                  <c:v>0.15812717189553099</c:v>
                </c:pt>
                <c:pt idx="151">
                  <c:v>0.157719729298085</c:v>
                </c:pt>
                <c:pt idx="152">
                  <c:v>0.15774337311787201</c:v>
                </c:pt>
                <c:pt idx="153">
                  <c:v>0.158369344762673</c:v>
                </c:pt>
                <c:pt idx="154">
                  <c:v>0.15883705859181399</c:v>
                </c:pt>
                <c:pt idx="155">
                  <c:v>0.158981248161779</c:v>
                </c:pt>
                <c:pt idx="156">
                  <c:v>0.159267970875756</c:v>
                </c:pt>
                <c:pt idx="157">
                  <c:v>0.15912924477260401</c:v>
                </c:pt>
                <c:pt idx="158">
                  <c:v>0.159373243748794</c:v>
                </c:pt>
                <c:pt idx="159">
                  <c:v>0.160075128585145</c:v>
                </c:pt>
                <c:pt idx="160">
                  <c:v>0.16134745097918701</c:v>
                </c:pt>
                <c:pt idx="161">
                  <c:v>0.16205406771915401</c:v>
                </c:pt>
                <c:pt idx="162">
                  <c:v>0.16202859804755501</c:v>
                </c:pt>
                <c:pt idx="163">
                  <c:v>0.162054497454271</c:v>
                </c:pt>
                <c:pt idx="164">
                  <c:v>0.1623859915018</c:v>
                </c:pt>
                <c:pt idx="165">
                  <c:v>0.162854723301254</c:v>
                </c:pt>
                <c:pt idx="166">
                  <c:v>0.16292957669180899</c:v>
                </c:pt>
                <c:pt idx="167">
                  <c:v>0.163473484600798</c:v>
                </c:pt>
                <c:pt idx="168">
                  <c:v>0.16382925887092301</c:v>
                </c:pt>
                <c:pt idx="169">
                  <c:v>0.16357866497998899</c:v>
                </c:pt>
                <c:pt idx="170">
                  <c:v>0.16294858028905301</c:v>
                </c:pt>
                <c:pt idx="171">
                  <c:v>0.16246663341516199</c:v>
                </c:pt>
                <c:pt idx="172">
                  <c:v>0.16226171191514799</c:v>
                </c:pt>
                <c:pt idx="173">
                  <c:v>0.16243359559913301</c:v>
                </c:pt>
                <c:pt idx="174">
                  <c:v>0.16214025131738999</c:v>
                </c:pt>
                <c:pt idx="175">
                  <c:v>0.162321475363079</c:v>
                </c:pt>
                <c:pt idx="176">
                  <c:v>0.16254678299598099</c:v>
                </c:pt>
                <c:pt idx="177">
                  <c:v>0.16275932587002001</c:v>
                </c:pt>
                <c:pt idx="178">
                  <c:v>0.16275202829715299</c:v>
                </c:pt>
                <c:pt idx="179">
                  <c:v>0.163286125500161</c:v>
                </c:pt>
                <c:pt idx="180">
                  <c:v>0.16320177838401001</c:v>
                </c:pt>
                <c:pt idx="181" formatCode="0.0000">
                  <c:v>0.16266775111834078</c:v>
                </c:pt>
                <c:pt idx="182" formatCode="0.0000">
                  <c:v>0.16280811435641954</c:v>
                </c:pt>
                <c:pt idx="183" formatCode="0.0000">
                  <c:v>0.16356707067733126</c:v>
                </c:pt>
                <c:pt idx="184" formatCode="0.0000">
                  <c:v>0.16340937316164456</c:v>
                </c:pt>
                <c:pt idx="185" formatCode="0.0000">
                  <c:v>0.163569746139754</c:v>
                </c:pt>
                <c:pt idx="186" formatCode="0.0000">
                  <c:v>0.16347348460079775</c:v>
                </c:pt>
                <c:pt idx="187" formatCode="0.0000">
                  <c:v>0.15651166794484528</c:v>
                </c:pt>
                <c:pt idx="188" formatCode="0.0000">
                  <c:v>0.15720057221008285</c:v>
                </c:pt>
                <c:pt idx="189" formatCode="0.0000">
                  <c:v>0.15749271596188677</c:v>
                </c:pt>
                <c:pt idx="190" formatCode="0.0000">
                  <c:v>0.1563086157308991</c:v>
                </c:pt>
                <c:pt idx="191" formatCode="0.0000">
                  <c:v>0.15404760070861895</c:v>
                </c:pt>
                <c:pt idx="192" formatCode="0.0000">
                  <c:v>0.15206118942262367</c:v>
                </c:pt>
                <c:pt idx="193" formatCode="0.0000">
                  <c:v>0.1527277170260859</c:v>
                </c:pt>
                <c:pt idx="194" formatCode="0.0000">
                  <c:v>0.1546240316670017</c:v>
                </c:pt>
                <c:pt idx="195" formatCode="0.0000">
                  <c:v>0.15421151651605342</c:v>
                </c:pt>
                <c:pt idx="196" formatCode="0.0000">
                  <c:v>0.1518672073139247</c:v>
                </c:pt>
                <c:pt idx="197" formatCode="0.0000">
                  <c:v>0.15050041387613816</c:v>
                </c:pt>
                <c:pt idx="198" formatCode="0.0000">
                  <c:v>0.15030361329886371</c:v>
                </c:pt>
                <c:pt idx="199" formatCode="0.0000">
                  <c:v>0.14972749595735763</c:v>
                </c:pt>
                <c:pt idx="200" formatCode="0.0000">
                  <c:v>0.14991604701367234</c:v>
                </c:pt>
                <c:pt idx="201" formatCode="0.0000">
                  <c:v>0.14771266931564719</c:v>
                </c:pt>
                <c:pt idx="202" formatCode="0.0000">
                  <c:v>0.14522640797002528</c:v>
                </c:pt>
                <c:pt idx="203" formatCode="0.0000">
                  <c:v>0.14388903277792167</c:v>
                </c:pt>
                <c:pt idx="204" formatCode="0.0000">
                  <c:v>0.14534249960030812</c:v>
                </c:pt>
                <c:pt idx="205" formatCode="0.0000">
                  <c:v>0.14557735980900249</c:v>
                </c:pt>
                <c:pt idx="206" formatCode="0.0000">
                  <c:v>0.14511681903932666</c:v>
                </c:pt>
                <c:pt idx="207" formatCode="0.0000">
                  <c:v>0.14497586151905706</c:v>
                </c:pt>
                <c:pt idx="208" formatCode="0.0000">
                  <c:v>0.14643646853812473</c:v>
                </c:pt>
                <c:pt idx="209" formatCode="0.0000">
                  <c:v>0.14744913005013272</c:v>
                </c:pt>
                <c:pt idx="210" formatCode="0.0000">
                  <c:v>0.14866572511707427</c:v>
                </c:pt>
                <c:pt idx="211" formatCode="0.0000">
                  <c:v>0.15161393028791487</c:v>
                </c:pt>
                <c:pt idx="212" formatCode="0.0000">
                  <c:v>0.15041891668296203</c:v>
                </c:pt>
                <c:pt idx="213" formatCode="0.0000">
                  <c:v>0.15086369465188204</c:v>
                </c:pt>
                <c:pt idx="214" formatCode="0.0000">
                  <c:v>0.15134775172914805</c:v>
                </c:pt>
                <c:pt idx="215" formatCode="0.0000">
                  <c:v>0.1535720867375146</c:v>
                </c:pt>
                <c:pt idx="216" formatCode="0.0000">
                  <c:v>0.15883100381194409</c:v>
                </c:pt>
                <c:pt idx="217" formatCode="0.0000">
                  <c:v>0.15794045644791913</c:v>
                </c:pt>
                <c:pt idx="218" formatCode="0.0000">
                  <c:v>0.15935239187940209</c:v>
                </c:pt>
                <c:pt idx="219" formatCode="0.0000">
                  <c:v>0.15771129370574227</c:v>
                </c:pt>
                <c:pt idx="220" formatCode="0.0000">
                  <c:v>0.15620118712902217</c:v>
                </c:pt>
                <c:pt idx="221" formatCode="0.0000">
                  <c:v>0.15094795314575535</c:v>
                </c:pt>
                <c:pt idx="222" formatCode="0.0000">
                  <c:v>0.1463935938163346</c:v>
                </c:pt>
                <c:pt idx="223" formatCode="0.0000">
                  <c:v>0.14598540145985403</c:v>
                </c:pt>
                <c:pt idx="224" formatCode="0.0000">
                  <c:v>0.14577259475218657</c:v>
                </c:pt>
                <c:pt idx="225" formatCode="0.0000">
                  <c:v>0.14409221902017291</c:v>
                </c:pt>
                <c:pt idx="226" formatCode="0.0000">
                  <c:v>0.14409221902017291</c:v>
                </c:pt>
                <c:pt idx="227" formatCode="0.0000">
                  <c:v>0.14513788098693758</c:v>
                </c:pt>
                <c:pt idx="228" formatCode="0.0000">
                  <c:v>0.14732665265426492</c:v>
                </c:pt>
                <c:pt idx="229" formatCode="0.0000">
                  <c:v>0.14846455832854347</c:v>
                </c:pt>
                <c:pt idx="230" formatCode="0.0000">
                  <c:v>0.14899545138171985</c:v>
                </c:pt>
                <c:pt idx="231" formatCode="0.0000">
                  <c:v>0.14888337468982646</c:v>
                </c:pt>
                <c:pt idx="232" formatCode="0.0000">
                  <c:v>0.14555483203738454</c:v>
                </c:pt>
                <c:pt idx="233" formatCode="0.0000">
                  <c:v>0.14489868912443815</c:v>
                </c:pt>
                <c:pt idx="234" formatCode="0.0000">
                  <c:v>0.14540224871186821</c:v>
                </c:pt>
                <c:pt idx="235" formatCode="0.0000">
                  <c:v>0.14160048453111249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DF-3B45-A638-772CDB763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488448"/>
        <c:axId val="823490496"/>
      </c:lineChart>
      <c:catAx>
        <c:axId val="82348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3490496"/>
        <c:crosses val="autoZero"/>
        <c:auto val="1"/>
        <c:lblAlgn val="ctr"/>
        <c:lblOffset val="100"/>
        <c:noMultiLvlLbl val="0"/>
      </c:catAx>
      <c:valAx>
        <c:axId val="823490496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82348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/>
                </a:solidFill>
              </a:rPr>
              <a:t>China's</a:t>
            </a:r>
            <a:r>
              <a:rPr lang="en-US" sz="3600" baseline="0" dirty="0">
                <a:solidFill>
                  <a:schemeClr val="tx1"/>
                </a:solidFill>
              </a:rPr>
              <a:t> Reserves, </a:t>
            </a:r>
          </a:p>
          <a:p>
            <a:pPr>
              <a:defRPr sz="3600">
                <a:solidFill>
                  <a:schemeClr val="tx1"/>
                </a:solidFill>
              </a:defRPr>
            </a:pPr>
            <a:r>
              <a:rPr lang="en-US" sz="3600" baseline="0" dirty="0">
                <a:solidFill>
                  <a:schemeClr val="tx1"/>
                </a:solidFill>
              </a:rPr>
              <a:t>$ trillions, 2000-2005 </a:t>
            </a:r>
            <a:endParaRPr lang="en-US" sz="3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'Reserves quarterly'!$E$7:$CD$7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'Reserves quarterly'!$E$8:$CD$8</c:f>
              <c:numCache>
                <c:formatCode>0.00</c:formatCode>
                <c:ptCount val="78"/>
                <c:pt idx="0">
                  <c:v>0.15976868907213401</c:v>
                </c:pt>
                <c:pt idx="1">
                  <c:v>0.16128503090686899</c:v>
                </c:pt>
                <c:pt idx="2">
                  <c:v>0.162584737028065</c:v>
                </c:pt>
                <c:pt idx="3">
                  <c:v>0.16827758772931001</c:v>
                </c:pt>
                <c:pt idx="4">
                  <c:v>0.178890604889892</c:v>
                </c:pt>
                <c:pt idx="5">
                  <c:v>0.18386143108201</c:v>
                </c:pt>
                <c:pt idx="6">
                  <c:v>0.19928446308612</c:v>
                </c:pt>
                <c:pt idx="7">
                  <c:v>0.215605128197421</c:v>
                </c:pt>
                <c:pt idx="8">
                  <c:v>0.23086977388045002</c:v>
                </c:pt>
                <c:pt idx="9">
                  <c:v>0.246749018678599</c:v>
                </c:pt>
                <c:pt idx="10">
                  <c:v>0.26296374033377401</c:v>
                </c:pt>
                <c:pt idx="11">
                  <c:v>0.29112781713505903</c:v>
                </c:pt>
                <c:pt idx="12">
                  <c:v>0.32087113679144297</c:v>
                </c:pt>
                <c:pt idx="13">
                  <c:v>0.35136407686321897</c:v>
                </c:pt>
                <c:pt idx="14">
                  <c:v>0.38888093720673905</c:v>
                </c:pt>
                <c:pt idx="15">
                  <c:v>0.40815065834877401</c:v>
                </c:pt>
                <c:pt idx="16">
                  <c:v>0.44442721163533699</c:v>
                </c:pt>
                <c:pt idx="17">
                  <c:v>0.47511382080530701</c:v>
                </c:pt>
                <c:pt idx="18">
                  <c:v>0.51900109530724103</c:v>
                </c:pt>
                <c:pt idx="19">
                  <c:v>0.61449953245750411</c:v>
                </c:pt>
                <c:pt idx="20">
                  <c:v>0.663190365860436</c:v>
                </c:pt>
                <c:pt idx="21">
                  <c:v>0.71495014525289691</c:v>
                </c:pt>
                <c:pt idx="22">
                  <c:v>0.77226545132698499</c:v>
                </c:pt>
                <c:pt idx="23">
                  <c:v>0.82151385774845309</c:v>
                </c:pt>
                <c:pt idx="24">
                  <c:v>0.87763668257711214</c:v>
                </c:pt>
                <c:pt idx="25">
                  <c:v>0.9436101302136769</c:v>
                </c:pt>
                <c:pt idx="26">
                  <c:v>0.99045103539982604</c:v>
                </c:pt>
                <c:pt idx="27">
                  <c:v>1.0684930271844699</c:v>
                </c:pt>
                <c:pt idx="28">
                  <c:v>1.20403501806011</c:v>
                </c:pt>
                <c:pt idx="29">
                  <c:v>1.33459064419109</c:v>
                </c:pt>
                <c:pt idx="30">
                  <c:v>1.4356127576776299</c:v>
                </c:pt>
                <c:pt idx="31">
                  <c:v>1.5302816254071798</c:v>
                </c:pt>
                <c:pt idx="32">
                  <c:v>1.68428018605483</c:v>
                </c:pt>
                <c:pt idx="33">
                  <c:v>1.8110633833507399</c:v>
                </c:pt>
                <c:pt idx="34">
                  <c:v>1.90772945700376</c:v>
                </c:pt>
                <c:pt idx="35">
                  <c:v>1.9492599544550899</c:v>
                </c:pt>
                <c:pt idx="36">
                  <c:v>1.95682961226078</c:v>
                </c:pt>
                <c:pt idx="37">
                  <c:v>2.1352011200985803</c:v>
                </c:pt>
                <c:pt idx="38">
                  <c:v>2.28846925374524</c:v>
                </c:pt>
                <c:pt idx="39">
                  <c:v>2.4160436814073201</c:v>
                </c:pt>
                <c:pt idx="40">
                  <c:v>2.4635473235744905</c:v>
                </c:pt>
                <c:pt idx="41">
                  <c:v>2.4712112826036901</c:v>
                </c:pt>
                <c:pt idx="42">
                  <c:v>2.6668680625853303</c:v>
                </c:pt>
                <c:pt idx="43">
                  <c:v>2.8660792585939596</c:v>
                </c:pt>
                <c:pt idx="44">
                  <c:v>3.06717075531198</c:v>
                </c:pt>
                <c:pt idx="45">
                  <c:v>3.2197604660664902</c:v>
                </c:pt>
                <c:pt idx="46">
                  <c:v>3.2229868053668098</c:v>
                </c:pt>
                <c:pt idx="47">
                  <c:v>3.2027885324322902</c:v>
                </c:pt>
                <c:pt idx="48">
                  <c:v>3.3266015175025099</c:v>
                </c:pt>
                <c:pt idx="49">
                  <c:v>3.2606840434170299</c:v>
                </c:pt>
                <c:pt idx="50">
                  <c:v>3.3053070477537996</c:v>
                </c:pt>
                <c:pt idx="51">
                  <c:v>3.3311200151769098</c:v>
                </c:pt>
                <c:pt idx="52">
                  <c:v>3.4615988577851202</c:v>
                </c:pt>
                <c:pt idx="53">
                  <c:v>3.5152150107756901</c:v>
                </c:pt>
                <c:pt idx="54">
                  <c:v>3.6810343241430798</c:v>
                </c:pt>
                <c:pt idx="55">
                  <c:v>3.83954777009862</c:v>
                </c:pt>
                <c:pt idx="56">
                  <c:v>3.9660505680890497</c:v>
                </c:pt>
                <c:pt idx="57">
                  <c:v>4.0108335931227597</c:v>
                </c:pt>
                <c:pt idx="58">
                  <c:v>3.9049502394550601</c:v>
                </c:pt>
                <c:pt idx="59">
                  <c:v>3.8591680184412205</c:v>
                </c:pt>
                <c:pt idx="60">
                  <c:v>3.7447289891496802</c:v>
                </c:pt>
                <c:pt idx="61">
                  <c:v>3.7089505828535296</c:v>
                </c:pt>
                <c:pt idx="62">
                  <c:v>3.5292764258000098</c:v>
                </c:pt>
                <c:pt idx="63">
                  <c:v>3.3451937577022499</c:v>
                </c:pt>
                <c:pt idx="64">
                  <c:v>3.2337868078070398</c:v>
                </c:pt>
                <c:pt idx="65">
                  <c:v>3.2260171545650098</c:v>
                </c:pt>
                <c:pt idx="66">
                  <c:v>3.1863995370520599</c:v>
                </c:pt>
                <c:pt idx="67">
                  <c:v>3.0297752801715898</c:v>
                </c:pt>
                <c:pt idx="68">
                  <c:v>3.0284751946350097</c:v>
                </c:pt>
                <c:pt idx="69">
                  <c:v>3.0762950763885701</c:v>
                </c:pt>
                <c:pt idx="70">
                  <c:v>3.1278082178552999</c:v>
                </c:pt>
                <c:pt idx="71">
                  <c:v>3.1588769472130402</c:v>
                </c:pt>
                <c:pt idx="72">
                  <c:v>3.1617835507209699</c:v>
                </c:pt>
                <c:pt idx="73">
                  <c:v>3.1315169895407302</c:v>
                </c:pt>
                <c:pt idx="74">
                  <c:v>3.1063499690575198</c:v>
                </c:pt>
                <c:pt idx="75">
                  <c:v>3.0918812571990899</c:v>
                </c:pt>
                <c:pt idx="76">
                  <c:v>3.1178926341653996</c:v>
                </c:pt>
                <c:pt idx="77">
                  <c:v>3.1382785713560799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E7-D94E-BF7B-AB750176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518672"/>
        <c:axId val="823521536"/>
      </c:lineChart>
      <c:catAx>
        <c:axId val="8235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21536"/>
        <c:crosses val="autoZero"/>
        <c:auto val="1"/>
        <c:lblAlgn val="ctr"/>
        <c:lblOffset val="100"/>
        <c:noMultiLvlLbl val="0"/>
      </c:catAx>
      <c:valAx>
        <c:axId val="82352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1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'IFS Online'!$J$5:$IK$5</c:f>
              <c:strCache>
                <c:ptCount val="236"/>
                <c:pt idx="0">
                  <c:v>2000 Jan</c:v>
                </c:pt>
                <c:pt idx="1">
                  <c:v>2000 Feb</c:v>
                </c:pt>
                <c:pt idx="2">
                  <c:v>2000 Mar</c:v>
                </c:pt>
                <c:pt idx="3">
                  <c:v>2000 Apr</c:v>
                </c:pt>
                <c:pt idx="4">
                  <c:v>2000 May</c:v>
                </c:pt>
                <c:pt idx="5">
                  <c:v>2000 Jun</c:v>
                </c:pt>
                <c:pt idx="6">
                  <c:v>2000 Jul</c:v>
                </c:pt>
                <c:pt idx="7">
                  <c:v>2000 Aug</c:v>
                </c:pt>
                <c:pt idx="8">
                  <c:v>2000 Sep</c:v>
                </c:pt>
                <c:pt idx="9">
                  <c:v>2000 Oct</c:v>
                </c:pt>
                <c:pt idx="10">
                  <c:v>2000 Nov</c:v>
                </c:pt>
                <c:pt idx="11">
                  <c:v>2000 Dec</c:v>
                </c:pt>
                <c:pt idx="12">
                  <c:v>2001 Jan</c:v>
                </c:pt>
                <c:pt idx="13">
                  <c:v>2001 Feb</c:v>
                </c:pt>
                <c:pt idx="14">
                  <c:v>2001 Mar</c:v>
                </c:pt>
                <c:pt idx="15">
                  <c:v>2001 Apr</c:v>
                </c:pt>
                <c:pt idx="16">
                  <c:v>2001 May</c:v>
                </c:pt>
                <c:pt idx="17">
                  <c:v>2001 Jun</c:v>
                </c:pt>
                <c:pt idx="18">
                  <c:v>2001 Jul</c:v>
                </c:pt>
                <c:pt idx="19">
                  <c:v>2001 Aug</c:v>
                </c:pt>
                <c:pt idx="20">
                  <c:v>2001 Sep</c:v>
                </c:pt>
                <c:pt idx="21">
                  <c:v>2001 Oct</c:v>
                </c:pt>
                <c:pt idx="22">
                  <c:v>2001 Nov</c:v>
                </c:pt>
                <c:pt idx="23">
                  <c:v>2001 Dec</c:v>
                </c:pt>
                <c:pt idx="24">
                  <c:v>2002 Jan</c:v>
                </c:pt>
                <c:pt idx="25">
                  <c:v>2002 Feb</c:v>
                </c:pt>
                <c:pt idx="26">
                  <c:v>2002 Mar</c:v>
                </c:pt>
                <c:pt idx="27">
                  <c:v>2002 Apr</c:v>
                </c:pt>
                <c:pt idx="28">
                  <c:v>2002 May</c:v>
                </c:pt>
                <c:pt idx="29">
                  <c:v>2002 Jun</c:v>
                </c:pt>
                <c:pt idx="30">
                  <c:v>2002 Jul</c:v>
                </c:pt>
                <c:pt idx="31">
                  <c:v>2002 Aug</c:v>
                </c:pt>
                <c:pt idx="32">
                  <c:v>2002 Sep</c:v>
                </c:pt>
                <c:pt idx="33">
                  <c:v>2002 Oct</c:v>
                </c:pt>
                <c:pt idx="34">
                  <c:v>2002 Nov</c:v>
                </c:pt>
                <c:pt idx="35">
                  <c:v>2002 Dec</c:v>
                </c:pt>
                <c:pt idx="36">
                  <c:v>2003 Jan</c:v>
                </c:pt>
                <c:pt idx="37">
                  <c:v>2003 Feb</c:v>
                </c:pt>
                <c:pt idx="38">
                  <c:v>2003 Mar</c:v>
                </c:pt>
                <c:pt idx="39">
                  <c:v>2003 Apr</c:v>
                </c:pt>
                <c:pt idx="40">
                  <c:v>2003 May</c:v>
                </c:pt>
                <c:pt idx="41">
                  <c:v>2003 Jun</c:v>
                </c:pt>
                <c:pt idx="42">
                  <c:v>2003 Jul</c:v>
                </c:pt>
                <c:pt idx="43">
                  <c:v>2003 Aug</c:v>
                </c:pt>
                <c:pt idx="44">
                  <c:v>2003 Sep</c:v>
                </c:pt>
                <c:pt idx="45">
                  <c:v>2003 Oct</c:v>
                </c:pt>
                <c:pt idx="46">
                  <c:v>2003 Nov</c:v>
                </c:pt>
                <c:pt idx="47">
                  <c:v>2003 Dec</c:v>
                </c:pt>
                <c:pt idx="48">
                  <c:v>2004 Jan</c:v>
                </c:pt>
                <c:pt idx="49">
                  <c:v>2004 Feb</c:v>
                </c:pt>
                <c:pt idx="50">
                  <c:v>2004 Mar</c:v>
                </c:pt>
                <c:pt idx="51">
                  <c:v>2004 Apr</c:v>
                </c:pt>
                <c:pt idx="52">
                  <c:v>2004 May</c:v>
                </c:pt>
                <c:pt idx="53">
                  <c:v>2004 Jun</c:v>
                </c:pt>
                <c:pt idx="54">
                  <c:v>2004 Jul</c:v>
                </c:pt>
                <c:pt idx="55">
                  <c:v>2004 Aug</c:v>
                </c:pt>
                <c:pt idx="56">
                  <c:v>2004 Sep</c:v>
                </c:pt>
                <c:pt idx="57">
                  <c:v>2004 Oct</c:v>
                </c:pt>
                <c:pt idx="58">
                  <c:v>2004 Nov</c:v>
                </c:pt>
                <c:pt idx="59">
                  <c:v>2004 Dec</c:v>
                </c:pt>
                <c:pt idx="60">
                  <c:v>2005 Jan</c:v>
                </c:pt>
                <c:pt idx="61">
                  <c:v>2005 Feb</c:v>
                </c:pt>
                <c:pt idx="62">
                  <c:v>2005 Mar</c:v>
                </c:pt>
                <c:pt idx="63">
                  <c:v>2005 Apr</c:v>
                </c:pt>
                <c:pt idx="64">
                  <c:v>2005 May</c:v>
                </c:pt>
                <c:pt idx="65">
                  <c:v>2005 Jun</c:v>
                </c:pt>
                <c:pt idx="66">
                  <c:v>2005 Jul</c:v>
                </c:pt>
                <c:pt idx="67">
                  <c:v>2005 Aug</c:v>
                </c:pt>
                <c:pt idx="68">
                  <c:v>2005 Sep</c:v>
                </c:pt>
                <c:pt idx="69">
                  <c:v>2005 Oct</c:v>
                </c:pt>
                <c:pt idx="70">
                  <c:v>2005 Nov</c:v>
                </c:pt>
                <c:pt idx="71">
                  <c:v>2005 Dec</c:v>
                </c:pt>
                <c:pt idx="72">
                  <c:v>2006 Jan</c:v>
                </c:pt>
                <c:pt idx="73">
                  <c:v>2006 Feb</c:v>
                </c:pt>
                <c:pt idx="74">
                  <c:v>2006 Mar</c:v>
                </c:pt>
                <c:pt idx="75">
                  <c:v>2006 Apr</c:v>
                </c:pt>
                <c:pt idx="76">
                  <c:v>2006 May</c:v>
                </c:pt>
                <c:pt idx="77">
                  <c:v>2006 Jun</c:v>
                </c:pt>
                <c:pt idx="78">
                  <c:v>2006 Jul</c:v>
                </c:pt>
                <c:pt idx="79">
                  <c:v>2006 Aug</c:v>
                </c:pt>
                <c:pt idx="80">
                  <c:v>2006 Sep</c:v>
                </c:pt>
                <c:pt idx="81">
                  <c:v>2006 Oct</c:v>
                </c:pt>
                <c:pt idx="82">
                  <c:v>2006 Nov</c:v>
                </c:pt>
                <c:pt idx="83">
                  <c:v>2006 Dec</c:v>
                </c:pt>
                <c:pt idx="84">
                  <c:v>2007 Jan</c:v>
                </c:pt>
                <c:pt idx="85">
                  <c:v>2007 Feb</c:v>
                </c:pt>
                <c:pt idx="86">
                  <c:v>2007 Mar</c:v>
                </c:pt>
                <c:pt idx="87">
                  <c:v>2007 Apr</c:v>
                </c:pt>
                <c:pt idx="88">
                  <c:v>2007 May</c:v>
                </c:pt>
                <c:pt idx="89">
                  <c:v>2007 Jun</c:v>
                </c:pt>
                <c:pt idx="90">
                  <c:v>2007 Jul</c:v>
                </c:pt>
                <c:pt idx="91">
                  <c:v>2007 Aug</c:v>
                </c:pt>
                <c:pt idx="92">
                  <c:v>2007 Sep</c:v>
                </c:pt>
                <c:pt idx="93">
                  <c:v>2007 Oct</c:v>
                </c:pt>
                <c:pt idx="94">
                  <c:v>2007 Nov</c:v>
                </c:pt>
                <c:pt idx="95">
                  <c:v>2007 Dec</c:v>
                </c:pt>
                <c:pt idx="96">
                  <c:v>2008 Jan</c:v>
                </c:pt>
                <c:pt idx="97">
                  <c:v>2008 Feb</c:v>
                </c:pt>
                <c:pt idx="98">
                  <c:v>2008 Mar</c:v>
                </c:pt>
                <c:pt idx="99">
                  <c:v>2008 Apr</c:v>
                </c:pt>
                <c:pt idx="100">
                  <c:v>2008 May</c:v>
                </c:pt>
                <c:pt idx="101">
                  <c:v>2008 Jun</c:v>
                </c:pt>
                <c:pt idx="102">
                  <c:v>2008 Jul</c:v>
                </c:pt>
                <c:pt idx="103">
                  <c:v>2008 Aug</c:v>
                </c:pt>
                <c:pt idx="104">
                  <c:v>2008 Sep</c:v>
                </c:pt>
                <c:pt idx="105">
                  <c:v>2008 Oct</c:v>
                </c:pt>
                <c:pt idx="106">
                  <c:v>2008 Nov</c:v>
                </c:pt>
                <c:pt idx="107">
                  <c:v>2008 Dec</c:v>
                </c:pt>
                <c:pt idx="108">
                  <c:v>2009 Jan</c:v>
                </c:pt>
                <c:pt idx="109">
                  <c:v>2009 Feb</c:v>
                </c:pt>
                <c:pt idx="110">
                  <c:v>2009 Mar</c:v>
                </c:pt>
                <c:pt idx="111">
                  <c:v>2009 Apr</c:v>
                </c:pt>
                <c:pt idx="112">
                  <c:v>2009 May</c:v>
                </c:pt>
                <c:pt idx="113">
                  <c:v>2009 Jun</c:v>
                </c:pt>
                <c:pt idx="114">
                  <c:v>2009 Jul</c:v>
                </c:pt>
                <c:pt idx="115">
                  <c:v>2009 Aug</c:v>
                </c:pt>
                <c:pt idx="116">
                  <c:v>2009 Sep</c:v>
                </c:pt>
                <c:pt idx="117">
                  <c:v>2009 Oct</c:v>
                </c:pt>
                <c:pt idx="118">
                  <c:v>2009 Nov</c:v>
                </c:pt>
                <c:pt idx="119">
                  <c:v>2009 Dec</c:v>
                </c:pt>
                <c:pt idx="120">
                  <c:v>2010 Jan</c:v>
                </c:pt>
                <c:pt idx="121">
                  <c:v>2010 Feb</c:v>
                </c:pt>
                <c:pt idx="122">
                  <c:v>2010 Mar</c:v>
                </c:pt>
                <c:pt idx="123">
                  <c:v>2010 Apr</c:v>
                </c:pt>
                <c:pt idx="124">
                  <c:v>2010 May</c:v>
                </c:pt>
                <c:pt idx="125">
                  <c:v>2010 Jun</c:v>
                </c:pt>
                <c:pt idx="126">
                  <c:v>2010 Jul</c:v>
                </c:pt>
                <c:pt idx="127">
                  <c:v>2010 Aug</c:v>
                </c:pt>
                <c:pt idx="128">
                  <c:v>2010 Sep</c:v>
                </c:pt>
                <c:pt idx="129">
                  <c:v>2010 Oct</c:v>
                </c:pt>
                <c:pt idx="130">
                  <c:v>2010 Nov</c:v>
                </c:pt>
                <c:pt idx="131">
                  <c:v>2010 Dec</c:v>
                </c:pt>
                <c:pt idx="132">
                  <c:v>2011 Jan</c:v>
                </c:pt>
                <c:pt idx="133">
                  <c:v>2011 Feb</c:v>
                </c:pt>
                <c:pt idx="134">
                  <c:v>2011 Mar</c:v>
                </c:pt>
                <c:pt idx="135">
                  <c:v>2011 Apr</c:v>
                </c:pt>
                <c:pt idx="136">
                  <c:v>2011 May</c:v>
                </c:pt>
                <c:pt idx="137">
                  <c:v>2011 Jun</c:v>
                </c:pt>
                <c:pt idx="138">
                  <c:v>2011 Jul</c:v>
                </c:pt>
                <c:pt idx="139">
                  <c:v>2011 Aug</c:v>
                </c:pt>
                <c:pt idx="140">
                  <c:v>2011 Sep</c:v>
                </c:pt>
                <c:pt idx="141">
                  <c:v>2011 Oct</c:v>
                </c:pt>
                <c:pt idx="142">
                  <c:v>2011 Nov</c:v>
                </c:pt>
                <c:pt idx="143">
                  <c:v>2011 Dec</c:v>
                </c:pt>
                <c:pt idx="144">
                  <c:v>2012 Jan</c:v>
                </c:pt>
                <c:pt idx="145">
                  <c:v>2012 Feb</c:v>
                </c:pt>
                <c:pt idx="146">
                  <c:v>2012 Mar</c:v>
                </c:pt>
                <c:pt idx="147">
                  <c:v>2012 Apr</c:v>
                </c:pt>
                <c:pt idx="148">
                  <c:v>2012 May</c:v>
                </c:pt>
                <c:pt idx="149">
                  <c:v>2012 Jun</c:v>
                </c:pt>
                <c:pt idx="150">
                  <c:v>2012 Jul</c:v>
                </c:pt>
                <c:pt idx="151">
                  <c:v>2012 Aug</c:v>
                </c:pt>
                <c:pt idx="152">
                  <c:v>2012 Sep</c:v>
                </c:pt>
                <c:pt idx="153">
                  <c:v>2012 Oct</c:v>
                </c:pt>
                <c:pt idx="154">
                  <c:v>2012 Nov</c:v>
                </c:pt>
                <c:pt idx="155">
                  <c:v>2012 Dec</c:v>
                </c:pt>
                <c:pt idx="156">
                  <c:v>2013 Jan</c:v>
                </c:pt>
                <c:pt idx="157">
                  <c:v>2013 Feb</c:v>
                </c:pt>
                <c:pt idx="158">
                  <c:v>2013 Mar</c:v>
                </c:pt>
                <c:pt idx="159">
                  <c:v>2013 Apr</c:v>
                </c:pt>
                <c:pt idx="160">
                  <c:v>2013 May</c:v>
                </c:pt>
                <c:pt idx="161">
                  <c:v>2013 Jun</c:v>
                </c:pt>
                <c:pt idx="162">
                  <c:v>2013 Jul</c:v>
                </c:pt>
                <c:pt idx="163">
                  <c:v>2013 Aug</c:v>
                </c:pt>
                <c:pt idx="164">
                  <c:v>2013 Sep</c:v>
                </c:pt>
                <c:pt idx="165">
                  <c:v>2013 Oct</c:v>
                </c:pt>
                <c:pt idx="166">
                  <c:v>2013 Nov</c:v>
                </c:pt>
                <c:pt idx="167">
                  <c:v>2013 Dec</c:v>
                </c:pt>
                <c:pt idx="168">
                  <c:v>2014 Jan</c:v>
                </c:pt>
                <c:pt idx="169">
                  <c:v>2014 Feb</c:v>
                </c:pt>
                <c:pt idx="170">
                  <c:v>2014 Mar</c:v>
                </c:pt>
                <c:pt idx="171">
                  <c:v>2014 Apr</c:v>
                </c:pt>
                <c:pt idx="172">
                  <c:v>2014 May</c:v>
                </c:pt>
                <c:pt idx="173">
                  <c:v>2014 Jun</c:v>
                </c:pt>
                <c:pt idx="174">
                  <c:v>2014 Jul</c:v>
                </c:pt>
                <c:pt idx="175">
                  <c:v>2014 Aug</c:v>
                </c:pt>
                <c:pt idx="176">
                  <c:v>2014 Sep</c:v>
                </c:pt>
                <c:pt idx="177">
                  <c:v>2014 Oct</c:v>
                </c:pt>
                <c:pt idx="178">
                  <c:v>2014 Nov</c:v>
                </c:pt>
                <c:pt idx="179">
                  <c:v>2014 Dec</c:v>
                </c:pt>
                <c:pt idx="180">
                  <c:v>2015 Jan</c:v>
                </c:pt>
                <c:pt idx="181">
                  <c:v>2015 Feb</c:v>
                </c:pt>
                <c:pt idx="182">
                  <c:v>2015 Mar</c:v>
                </c:pt>
                <c:pt idx="183">
                  <c:v>2015 Apr</c:v>
                </c:pt>
                <c:pt idx="184">
                  <c:v>2015 May</c:v>
                </c:pt>
                <c:pt idx="185">
                  <c:v>2015 Jun</c:v>
                </c:pt>
                <c:pt idx="186">
                  <c:v>2015 Jul</c:v>
                </c:pt>
                <c:pt idx="187">
                  <c:v>2015 Aug</c:v>
                </c:pt>
                <c:pt idx="188">
                  <c:v>2015 Sep</c:v>
                </c:pt>
                <c:pt idx="189">
                  <c:v>2015 Oct</c:v>
                </c:pt>
                <c:pt idx="190">
                  <c:v>2015 Nov</c:v>
                </c:pt>
                <c:pt idx="191">
                  <c:v>2014 Dec</c:v>
                </c:pt>
                <c:pt idx="192">
                  <c:v>2016 Jan</c:v>
                </c:pt>
                <c:pt idx="193">
                  <c:v>2016 Feb</c:v>
                </c:pt>
                <c:pt idx="194">
                  <c:v>2016 Mar</c:v>
                </c:pt>
                <c:pt idx="195">
                  <c:v>2016 Apr</c:v>
                </c:pt>
                <c:pt idx="196">
                  <c:v>2016 May</c:v>
                </c:pt>
                <c:pt idx="197">
                  <c:v>2016 Jun</c:v>
                </c:pt>
                <c:pt idx="198">
                  <c:v>2016 Jul</c:v>
                </c:pt>
                <c:pt idx="199">
                  <c:v>2016 Aug</c:v>
                </c:pt>
                <c:pt idx="200">
                  <c:v>2016 Sep</c:v>
                </c:pt>
                <c:pt idx="201">
                  <c:v>2016 Oct</c:v>
                </c:pt>
                <c:pt idx="202">
                  <c:v>2016 Nov</c:v>
                </c:pt>
                <c:pt idx="203">
                  <c:v>2016 Dec</c:v>
                </c:pt>
                <c:pt idx="204">
                  <c:v>2017 Jan</c:v>
                </c:pt>
                <c:pt idx="205">
                  <c:v>2017 Feb</c:v>
                </c:pt>
                <c:pt idx="206">
                  <c:v>2017 Mar</c:v>
                </c:pt>
                <c:pt idx="207">
                  <c:v>2017 Apr</c:v>
                </c:pt>
                <c:pt idx="208">
                  <c:v>2017 May</c:v>
                </c:pt>
                <c:pt idx="209">
                  <c:v>2017 Jun</c:v>
                </c:pt>
                <c:pt idx="210">
                  <c:v>2017 Jul</c:v>
                </c:pt>
                <c:pt idx="211">
                  <c:v>2017 Aug</c:v>
                </c:pt>
                <c:pt idx="212">
                  <c:v>2017 Sep</c:v>
                </c:pt>
                <c:pt idx="213">
                  <c:v>2017 Oct</c:v>
                </c:pt>
                <c:pt idx="214">
                  <c:v>2017 Nov</c:v>
                </c:pt>
                <c:pt idx="215">
                  <c:v>2017 Dec</c:v>
                </c:pt>
                <c:pt idx="216">
                  <c:v>2018 Jan</c:v>
                </c:pt>
                <c:pt idx="217">
                  <c:v>2018 Feb</c:v>
                </c:pt>
                <c:pt idx="218">
                  <c:v>2018 Mar</c:v>
                </c:pt>
                <c:pt idx="219">
                  <c:v>2018 Apr</c:v>
                </c:pt>
                <c:pt idx="220">
                  <c:v>2018 May</c:v>
                </c:pt>
                <c:pt idx="221">
                  <c:v>2018 Jun</c:v>
                </c:pt>
                <c:pt idx="222">
                  <c:v>2018 Jul</c:v>
                </c:pt>
                <c:pt idx="223">
                  <c:v>2018 Aug</c:v>
                </c:pt>
                <c:pt idx="224">
                  <c:v>2018 Sep</c:v>
                </c:pt>
                <c:pt idx="225">
                  <c:v>2018 Oct</c:v>
                </c:pt>
                <c:pt idx="226">
                  <c:v>2018 Nov</c:v>
                </c:pt>
                <c:pt idx="227">
                  <c:v>2018 Dec</c:v>
                </c:pt>
                <c:pt idx="228">
                  <c:v>2019 Jan</c:v>
                </c:pt>
                <c:pt idx="229">
                  <c:v>2019 Feb</c:v>
                </c:pt>
                <c:pt idx="230">
                  <c:v>2019 Mar</c:v>
                </c:pt>
                <c:pt idx="231">
                  <c:v>2019 Apr</c:v>
                </c:pt>
                <c:pt idx="232">
                  <c:v>2019 May</c:v>
                </c:pt>
                <c:pt idx="233">
                  <c:v>2019 Jun</c:v>
                </c:pt>
                <c:pt idx="234">
                  <c:v>2019 Jul</c:v>
                </c:pt>
                <c:pt idx="235">
                  <c:v>2019 Aug</c:v>
                </c:pt>
              </c:strCache>
            </c:strRef>
          </c:cat>
          <c:val>
            <c:numRef>
              <c:f>'IFS Online'!$J$6:$IK$6</c:f>
              <c:numCache>
                <c:formatCode>0.000</c:formatCode>
                <c:ptCount val="236"/>
                <c:pt idx="0">
                  <c:v>0.12078</c:v>
                </c:pt>
                <c:pt idx="1">
                  <c:v>0.1208</c:v>
                </c:pt>
                <c:pt idx="2">
                  <c:v>0.12078999999999999</c:v>
                </c:pt>
                <c:pt idx="3">
                  <c:v>0.12078</c:v>
                </c:pt>
                <c:pt idx="4">
                  <c:v>0.1208</c:v>
                </c:pt>
                <c:pt idx="5">
                  <c:v>0.12081</c:v>
                </c:pt>
                <c:pt idx="6">
                  <c:v>0.12078</c:v>
                </c:pt>
                <c:pt idx="7">
                  <c:v>0.12078</c:v>
                </c:pt>
                <c:pt idx="8">
                  <c:v>0.1207937</c:v>
                </c:pt>
                <c:pt idx="9">
                  <c:v>0.1208</c:v>
                </c:pt>
                <c:pt idx="10">
                  <c:v>0.12081</c:v>
                </c:pt>
                <c:pt idx="11">
                  <c:v>0.12081</c:v>
                </c:pt>
                <c:pt idx="12">
                  <c:v>0.12081</c:v>
                </c:pt>
                <c:pt idx="13">
                  <c:v>0.12082</c:v>
                </c:pt>
                <c:pt idx="14">
                  <c:v>0.12081</c:v>
                </c:pt>
                <c:pt idx="15">
                  <c:v>0.12082</c:v>
                </c:pt>
                <c:pt idx="16">
                  <c:v>0.12081</c:v>
                </c:pt>
                <c:pt idx="17">
                  <c:v>0.12082</c:v>
                </c:pt>
                <c:pt idx="18">
                  <c:v>0.12082</c:v>
                </c:pt>
                <c:pt idx="19">
                  <c:v>0.12082</c:v>
                </c:pt>
                <c:pt idx="20">
                  <c:v>0.12082</c:v>
                </c:pt>
                <c:pt idx="21">
                  <c:v>0.12082</c:v>
                </c:pt>
                <c:pt idx="22">
                  <c:v>0.12082</c:v>
                </c:pt>
                <c:pt idx="23">
                  <c:v>0.12082</c:v>
                </c:pt>
                <c:pt idx="24">
                  <c:v>0.12082</c:v>
                </c:pt>
                <c:pt idx="25">
                  <c:v>0.12082</c:v>
                </c:pt>
                <c:pt idx="26">
                  <c:v>0.12082</c:v>
                </c:pt>
                <c:pt idx="27">
                  <c:v>0.12081</c:v>
                </c:pt>
                <c:pt idx="28">
                  <c:v>0.12082</c:v>
                </c:pt>
                <c:pt idx="29">
                  <c:v>0.12082</c:v>
                </c:pt>
                <c:pt idx="30">
                  <c:v>0.12082</c:v>
                </c:pt>
                <c:pt idx="31">
                  <c:v>0.1208</c:v>
                </c:pt>
                <c:pt idx="32">
                  <c:v>0.12082</c:v>
                </c:pt>
                <c:pt idx="33">
                  <c:v>0.12082</c:v>
                </c:pt>
                <c:pt idx="34">
                  <c:v>0.12081</c:v>
                </c:pt>
                <c:pt idx="35">
                  <c:v>0.12081</c:v>
                </c:pt>
                <c:pt idx="36">
                  <c:v>0.12082</c:v>
                </c:pt>
                <c:pt idx="37">
                  <c:v>0.12081</c:v>
                </c:pt>
                <c:pt idx="38">
                  <c:v>0.12081</c:v>
                </c:pt>
                <c:pt idx="39">
                  <c:v>0.12081</c:v>
                </c:pt>
                <c:pt idx="40">
                  <c:v>0.12082</c:v>
                </c:pt>
                <c:pt idx="41">
                  <c:v>0.12082</c:v>
                </c:pt>
                <c:pt idx="42">
                  <c:v>0.12081</c:v>
                </c:pt>
                <c:pt idx="43">
                  <c:v>0.12082</c:v>
                </c:pt>
                <c:pt idx="44">
                  <c:v>0.12082</c:v>
                </c:pt>
                <c:pt idx="45">
                  <c:v>0.12082</c:v>
                </c:pt>
                <c:pt idx="46">
                  <c:v>0.12082</c:v>
                </c:pt>
                <c:pt idx="47">
                  <c:v>0.12082</c:v>
                </c:pt>
                <c:pt idx="48">
                  <c:v>0.12082</c:v>
                </c:pt>
                <c:pt idx="49">
                  <c:v>0.12081</c:v>
                </c:pt>
                <c:pt idx="50">
                  <c:v>0.12081</c:v>
                </c:pt>
                <c:pt idx="51">
                  <c:v>0.12082</c:v>
                </c:pt>
                <c:pt idx="52">
                  <c:v>0.12082</c:v>
                </c:pt>
                <c:pt idx="53">
                  <c:v>0.12082</c:v>
                </c:pt>
                <c:pt idx="54">
                  <c:v>0.12082</c:v>
                </c:pt>
                <c:pt idx="55">
                  <c:v>0.12082</c:v>
                </c:pt>
                <c:pt idx="56">
                  <c:v>0.12082</c:v>
                </c:pt>
                <c:pt idx="57">
                  <c:v>0.12082</c:v>
                </c:pt>
                <c:pt idx="58">
                  <c:v>0.12082</c:v>
                </c:pt>
                <c:pt idx="59">
                  <c:v>0.12082</c:v>
                </c:pt>
                <c:pt idx="60">
                  <c:v>0.12082</c:v>
                </c:pt>
                <c:pt idx="61">
                  <c:v>0.12082</c:v>
                </c:pt>
                <c:pt idx="62">
                  <c:v>0.12082</c:v>
                </c:pt>
                <c:pt idx="63">
                  <c:v>0.12082</c:v>
                </c:pt>
                <c:pt idx="64">
                  <c:v>0.12082</c:v>
                </c:pt>
                <c:pt idx="65">
                  <c:v>0.12082</c:v>
                </c:pt>
                <c:pt idx="66">
                  <c:v>0.12152</c:v>
                </c:pt>
                <c:pt idx="67">
                  <c:v>0.12343</c:v>
                </c:pt>
                <c:pt idx="68">
                  <c:v>0.12358</c:v>
                </c:pt>
                <c:pt idx="69">
                  <c:v>0.12361999999999999</c:v>
                </c:pt>
                <c:pt idx="70">
                  <c:v>0.1237</c:v>
                </c:pt>
                <c:pt idx="71">
                  <c:v>0.12383</c:v>
                </c:pt>
                <c:pt idx="72">
                  <c:v>0.12397</c:v>
                </c:pt>
                <c:pt idx="73">
                  <c:v>0.12422999999999999</c:v>
                </c:pt>
                <c:pt idx="74">
                  <c:v>0.12446</c:v>
                </c:pt>
                <c:pt idx="75">
                  <c:v>0.12476</c:v>
                </c:pt>
                <c:pt idx="76">
                  <c:v>0.12477000000000001</c:v>
                </c:pt>
                <c:pt idx="77">
                  <c:v>0.1249</c:v>
                </c:pt>
                <c:pt idx="78">
                  <c:v>0.12514</c:v>
                </c:pt>
                <c:pt idx="79">
                  <c:v>0.12542</c:v>
                </c:pt>
                <c:pt idx="80">
                  <c:v>0.12601000000000001</c:v>
                </c:pt>
                <c:pt idx="81">
                  <c:v>0.12653</c:v>
                </c:pt>
                <c:pt idx="82">
                  <c:v>0.12712828642511445</c:v>
                </c:pt>
                <c:pt idx="83">
                  <c:v>0.12781251437890787</c:v>
                </c:pt>
                <c:pt idx="84">
                  <c:v>0.12837646140554254</c:v>
                </c:pt>
                <c:pt idx="85">
                  <c:v>0.12895521772154184</c:v>
                </c:pt>
                <c:pt idx="86">
                  <c:v>0.12921599487270932</c:v>
                </c:pt>
                <c:pt idx="87">
                  <c:v>0.12943794162607708</c:v>
                </c:pt>
                <c:pt idx="88">
                  <c:v>0.13031998769779315</c:v>
                </c:pt>
                <c:pt idx="89">
                  <c:v>0.13100974450479627</c:v>
                </c:pt>
                <c:pt idx="90">
                  <c:v>0.13193377979724416</c:v>
                </c:pt>
                <c:pt idx="91">
                  <c:v>0.13200814754286636</c:v>
                </c:pt>
                <c:pt idx="92">
                  <c:v>0.13290290512460312</c:v>
                </c:pt>
                <c:pt idx="93">
                  <c:v>0.13332213427405432</c:v>
                </c:pt>
                <c:pt idx="94">
                  <c:v>0.13471079612733403</c:v>
                </c:pt>
                <c:pt idx="95">
                  <c:v>0.13564913537241113</c:v>
                </c:pt>
                <c:pt idx="96">
                  <c:v>0.13797271175706868</c:v>
                </c:pt>
                <c:pt idx="97">
                  <c:v>0.13956656208478946</c:v>
                </c:pt>
                <c:pt idx="98">
                  <c:v>0.14133856097557529</c:v>
                </c:pt>
                <c:pt idx="99">
                  <c:v>0.14284163433684344</c:v>
                </c:pt>
                <c:pt idx="100">
                  <c:v>0.14338706046488953</c:v>
                </c:pt>
                <c:pt idx="101">
                  <c:v>0.14496178082648509</c:v>
                </c:pt>
                <c:pt idx="102">
                  <c:v>0.14624950457980324</c:v>
                </c:pt>
                <c:pt idx="103">
                  <c:v>0.14595344085236811</c:v>
                </c:pt>
                <c:pt idx="104">
                  <c:v>0.14639980909464895</c:v>
                </c:pt>
                <c:pt idx="105">
                  <c:v>0.14637966493694696</c:v>
                </c:pt>
                <c:pt idx="106">
                  <c:v>0.14644375973851001</c:v>
                </c:pt>
                <c:pt idx="107">
                  <c:v>0.14614135668867068</c:v>
                </c:pt>
                <c:pt idx="108">
                  <c:v>0.14623988020029013</c:v>
                </c:pt>
                <c:pt idx="109">
                  <c:v>0.1462895127974066</c:v>
                </c:pt>
                <c:pt idx="110">
                  <c:v>0.14623688620722899</c:v>
                </c:pt>
                <c:pt idx="111">
                  <c:v>0.14638787908375475</c:v>
                </c:pt>
                <c:pt idx="112">
                  <c:v>0.14652974467623001</c:v>
                </c:pt>
                <c:pt idx="113">
                  <c:v>0.14634334543548499</c:v>
                </c:pt>
                <c:pt idx="114">
                  <c:v>0.14636946452958799</c:v>
                </c:pt>
                <c:pt idx="115">
                  <c:v>0.14636543266667401</c:v>
                </c:pt>
                <c:pt idx="116">
                  <c:v>0.146436273596209</c:v>
                </c:pt>
                <c:pt idx="117">
                  <c:v>0.146465494682326</c:v>
                </c:pt>
                <c:pt idx="118">
                  <c:v>0.146468845379117</c:v>
                </c:pt>
                <c:pt idx="119">
                  <c:v>0.14645832388909599</c:v>
                </c:pt>
                <c:pt idx="120">
                  <c:v>0.14647022183300601</c:v>
                </c:pt>
                <c:pt idx="121">
                  <c:v>0.146476364573812</c:v>
                </c:pt>
                <c:pt idx="122">
                  <c:v>0.146489257560597</c:v>
                </c:pt>
                <c:pt idx="123">
                  <c:v>0.146495309010927</c:v>
                </c:pt>
                <c:pt idx="124">
                  <c:v>0.14646875397489201</c:v>
                </c:pt>
                <c:pt idx="125">
                  <c:v>0.14670285337049799</c:v>
                </c:pt>
                <c:pt idx="126">
                  <c:v>0.14754350601310101</c:v>
                </c:pt>
                <c:pt idx="127">
                  <c:v>0.14727274309541899</c:v>
                </c:pt>
                <c:pt idx="128">
                  <c:v>0.14832342183879199</c:v>
                </c:pt>
                <c:pt idx="129">
                  <c:v>0.14985374274707899</c:v>
                </c:pt>
                <c:pt idx="130">
                  <c:v>0.15024535065762401</c:v>
                </c:pt>
                <c:pt idx="131">
                  <c:v>0.15029436224376599</c:v>
                </c:pt>
                <c:pt idx="132">
                  <c:v>0.15143750054796501</c:v>
                </c:pt>
                <c:pt idx="133">
                  <c:v>0.15188252971201999</c:v>
                </c:pt>
                <c:pt idx="134">
                  <c:v>0.15229407854136701</c:v>
                </c:pt>
                <c:pt idx="135">
                  <c:v>0.15315851140137501</c:v>
                </c:pt>
                <c:pt idx="136">
                  <c:v>0.15385775235363899</c:v>
                </c:pt>
                <c:pt idx="137">
                  <c:v>0.154372490528145</c:v>
                </c:pt>
                <c:pt idx="138">
                  <c:v>0.154769652457007</c:v>
                </c:pt>
                <c:pt idx="139">
                  <c:v>0.156029946895547</c:v>
                </c:pt>
                <c:pt idx="140">
                  <c:v>0.156671053456163</c:v>
                </c:pt>
                <c:pt idx="141">
                  <c:v>0.1573192794777</c:v>
                </c:pt>
                <c:pt idx="142">
                  <c:v>0.157748611812216</c:v>
                </c:pt>
                <c:pt idx="143">
                  <c:v>0.15801283064184801</c:v>
                </c:pt>
                <c:pt idx="144">
                  <c:v>0.15833306944488401</c:v>
                </c:pt>
                <c:pt idx="145">
                  <c:v>0.158721088953647</c:v>
                </c:pt>
                <c:pt idx="146">
                  <c:v>0.15852542531651101</c:v>
                </c:pt>
                <c:pt idx="147">
                  <c:v>0.15881631398545801</c:v>
                </c:pt>
                <c:pt idx="148">
                  <c:v>0.15859505923525499</c:v>
                </c:pt>
                <c:pt idx="149">
                  <c:v>0.15828319713064201</c:v>
                </c:pt>
                <c:pt idx="150">
                  <c:v>0.15812717189553099</c:v>
                </c:pt>
                <c:pt idx="151">
                  <c:v>0.157719729298085</c:v>
                </c:pt>
                <c:pt idx="152">
                  <c:v>0.15774337311787201</c:v>
                </c:pt>
                <c:pt idx="153">
                  <c:v>0.158369344762673</c:v>
                </c:pt>
                <c:pt idx="154">
                  <c:v>0.15883705859181399</c:v>
                </c:pt>
                <c:pt idx="155">
                  <c:v>0.158981248161779</c:v>
                </c:pt>
                <c:pt idx="156">
                  <c:v>0.159267970875756</c:v>
                </c:pt>
                <c:pt idx="157">
                  <c:v>0.15912924477260401</c:v>
                </c:pt>
                <c:pt idx="158">
                  <c:v>0.159373243748794</c:v>
                </c:pt>
                <c:pt idx="159">
                  <c:v>0.160075128585145</c:v>
                </c:pt>
                <c:pt idx="160">
                  <c:v>0.16134745097918701</c:v>
                </c:pt>
                <c:pt idx="161">
                  <c:v>0.16205406771915401</c:v>
                </c:pt>
                <c:pt idx="162">
                  <c:v>0.16202859804755501</c:v>
                </c:pt>
                <c:pt idx="163">
                  <c:v>0.162054497454271</c:v>
                </c:pt>
                <c:pt idx="164">
                  <c:v>0.1623859915018</c:v>
                </c:pt>
                <c:pt idx="165">
                  <c:v>0.162854723301254</c:v>
                </c:pt>
                <c:pt idx="166">
                  <c:v>0.16292957669180899</c:v>
                </c:pt>
                <c:pt idx="167">
                  <c:v>0.163473484600798</c:v>
                </c:pt>
                <c:pt idx="168">
                  <c:v>0.16382925887092301</c:v>
                </c:pt>
                <c:pt idx="169">
                  <c:v>0.16357866497998899</c:v>
                </c:pt>
                <c:pt idx="170">
                  <c:v>0.16294858028905301</c:v>
                </c:pt>
                <c:pt idx="171">
                  <c:v>0.16246663341516199</c:v>
                </c:pt>
                <c:pt idx="172">
                  <c:v>0.16226171191514799</c:v>
                </c:pt>
                <c:pt idx="173">
                  <c:v>0.16243359559913301</c:v>
                </c:pt>
                <c:pt idx="174">
                  <c:v>0.16214025131738999</c:v>
                </c:pt>
                <c:pt idx="175">
                  <c:v>0.162321475363079</c:v>
                </c:pt>
                <c:pt idx="176">
                  <c:v>0.16254678299598099</c:v>
                </c:pt>
                <c:pt idx="177">
                  <c:v>0.16275932587002001</c:v>
                </c:pt>
                <c:pt idx="178">
                  <c:v>0.16275202829715299</c:v>
                </c:pt>
                <c:pt idx="179">
                  <c:v>0.163286125500161</c:v>
                </c:pt>
                <c:pt idx="180">
                  <c:v>0.16320177838401001</c:v>
                </c:pt>
                <c:pt idx="181" formatCode="0.0000">
                  <c:v>0.16266775111834078</c:v>
                </c:pt>
                <c:pt idx="182" formatCode="0.0000">
                  <c:v>0.16280811435641954</c:v>
                </c:pt>
                <c:pt idx="183" formatCode="0.0000">
                  <c:v>0.16356707067733126</c:v>
                </c:pt>
                <c:pt idx="184" formatCode="0.0000">
                  <c:v>0.16340937316164456</c:v>
                </c:pt>
                <c:pt idx="185" formatCode="0.0000">
                  <c:v>0.163569746139754</c:v>
                </c:pt>
                <c:pt idx="186" formatCode="0.0000">
                  <c:v>0.16347348460079775</c:v>
                </c:pt>
                <c:pt idx="187" formatCode="0.0000">
                  <c:v>0.15651166794484528</c:v>
                </c:pt>
                <c:pt idx="188" formatCode="0.0000">
                  <c:v>0.15720057221008285</c:v>
                </c:pt>
                <c:pt idx="189" formatCode="0.0000">
                  <c:v>0.15749271596188677</c:v>
                </c:pt>
                <c:pt idx="190" formatCode="0.0000">
                  <c:v>0.1563086157308991</c:v>
                </c:pt>
                <c:pt idx="191" formatCode="0.0000">
                  <c:v>0.15404760070861895</c:v>
                </c:pt>
                <c:pt idx="192" formatCode="0.0000">
                  <c:v>0.15206118942262367</c:v>
                </c:pt>
                <c:pt idx="193" formatCode="0.0000">
                  <c:v>0.1527277170260859</c:v>
                </c:pt>
                <c:pt idx="194" formatCode="0.0000">
                  <c:v>0.1546240316670017</c:v>
                </c:pt>
                <c:pt idx="195" formatCode="0.0000">
                  <c:v>0.15421151651605342</c:v>
                </c:pt>
                <c:pt idx="196" formatCode="0.0000">
                  <c:v>0.1518672073139247</c:v>
                </c:pt>
                <c:pt idx="197" formatCode="0.0000">
                  <c:v>0.15050041387613816</c:v>
                </c:pt>
                <c:pt idx="198" formatCode="0.0000">
                  <c:v>0.15030361329886371</c:v>
                </c:pt>
                <c:pt idx="199" formatCode="0.0000">
                  <c:v>0.14972749595735763</c:v>
                </c:pt>
                <c:pt idx="200" formatCode="0.0000">
                  <c:v>0.14991604701367234</c:v>
                </c:pt>
                <c:pt idx="201" formatCode="0.0000">
                  <c:v>0.14771266931564719</c:v>
                </c:pt>
                <c:pt idx="202" formatCode="0.0000">
                  <c:v>0.14522640797002528</c:v>
                </c:pt>
                <c:pt idx="203" formatCode="0.0000">
                  <c:v>0.14388903277792167</c:v>
                </c:pt>
                <c:pt idx="204" formatCode="0.0000">
                  <c:v>0.14534249960030812</c:v>
                </c:pt>
                <c:pt idx="205" formatCode="0.0000">
                  <c:v>0.14557735980900249</c:v>
                </c:pt>
                <c:pt idx="206" formatCode="0.0000">
                  <c:v>0.14511681903932666</c:v>
                </c:pt>
                <c:pt idx="207" formatCode="0.0000">
                  <c:v>0.14497586151905706</c:v>
                </c:pt>
                <c:pt idx="208" formatCode="0.0000">
                  <c:v>0.14643646853812473</c:v>
                </c:pt>
                <c:pt idx="209" formatCode="0.0000">
                  <c:v>0.14744913005013272</c:v>
                </c:pt>
                <c:pt idx="210" formatCode="0.0000">
                  <c:v>0.14866572511707427</c:v>
                </c:pt>
                <c:pt idx="211" formatCode="0.0000">
                  <c:v>0.15161393028791487</c:v>
                </c:pt>
                <c:pt idx="212" formatCode="0.0000">
                  <c:v>0.15041891668296203</c:v>
                </c:pt>
                <c:pt idx="213" formatCode="0.0000">
                  <c:v>0.15086369465188204</c:v>
                </c:pt>
                <c:pt idx="214" formatCode="0.0000">
                  <c:v>0.15134775172914805</c:v>
                </c:pt>
                <c:pt idx="215" formatCode="0.0000">
                  <c:v>0.1535720867375146</c:v>
                </c:pt>
                <c:pt idx="216" formatCode="0.0000">
                  <c:v>0.15883100381194409</c:v>
                </c:pt>
                <c:pt idx="217" formatCode="0.0000">
                  <c:v>0.15794045644791913</c:v>
                </c:pt>
                <c:pt idx="218" formatCode="0.0000">
                  <c:v>0.15935239187940209</c:v>
                </c:pt>
                <c:pt idx="219" formatCode="0.0000">
                  <c:v>0.15771129370574227</c:v>
                </c:pt>
                <c:pt idx="220" formatCode="0.0000">
                  <c:v>0.15620118712902217</c:v>
                </c:pt>
                <c:pt idx="221" formatCode="0.0000">
                  <c:v>0.15094795314575535</c:v>
                </c:pt>
                <c:pt idx="222" formatCode="0.0000">
                  <c:v>0.1463935938163346</c:v>
                </c:pt>
                <c:pt idx="223" formatCode="0.0000">
                  <c:v>0.14598540145985403</c:v>
                </c:pt>
                <c:pt idx="224" formatCode="0.0000">
                  <c:v>0.14577259475218657</c:v>
                </c:pt>
                <c:pt idx="225" formatCode="0.0000">
                  <c:v>0.14409221902017291</c:v>
                </c:pt>
                <c:pt idx="226" formatCode="0.0000">
                  <c:v>0.14409221902017291</c:v>
                </c:pt>
                <c:pt idx="227" formatCode="0.0000">
                  <c:v>0.14513788098693758</c:v>
                </c:pt>
                <c:pt idx="228" formatCode="0.0000">
                  <c:v>0.14732665265426492</c:v>
                </c:pt>
                <c:pt idx="229" formatCode="0.0000">
                  <c:v>0.14846455832854347</c:v>
                </c:pt>
                <c:pt idx="230" formatCode="0.0000">
                  <c:v>0.14899545138171985</c:v>
                </c:pt>
                <c:pt idx="231" formatCode="0.0000">
                  <c:v>0.14888337468982646</c:v>
                </c:pt>
                <c:pt idx="232" formatCode="0.0000">
                  <c:v>0.14555483203738454</c:v>
                </c:pt>
                <c:pt idx="233" formatCode="0.0000">
                  <c:v>0.14489868912443815</c:v>
                </c:pt>
                <c:pt idx="234" formatCode="0.0000">
                  <c:v>0.14540224871186821</c:v>
                </c:pt>
                <c:pt idx="235" formatCode="0.0000">
                  <c:v>0.14160048453111249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7D-A745-B0C4-AF2C2F45D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488448"/>
        <c:axId val="823490496"/>
      </c:lineChart>
      <c:catAx>
        <c:axId val="82348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3490496"/>
        <c:crosses val="autoZero"/>
        <c:auto val="1"/>
        <c:lblAlgn val="ctr"/>
        <c:lblOffset val="100"/>
        <c:noMultiLvlLbl val="0"/>
      </c:catAx>
      <c:valAx>
        <c:axId val="823490496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82348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>
                <a:solidFill>
                  <a:schemeClr val="tx1"/>
                </a:solidFill>
              </a:rPr>
              <a:t>China's</a:t>
            </a:r>
            <a:r>
              <a:rPr lang="en-US" sz="3600" baseline="0">
                <a:solidFill>
                  <a:schemeClr val="tx1"/>
                </a:solidFill>
              </a:rPr>
              <a:t> Reserves, </a:t>
            </a:r>
          </a:p>
          <a:p>
            <a:pPr>
              <a:defRPr sz="3600">
                <a:solidFill>
                  <a:schemeClr val="tx1"/>
                </a:solidFill>
              </a:defRPr>
            </a:pPr>
            <a:r>
              <a:rPr lang="en-US" sz="3600" baseline="0">
                <a:solidFill>
                  <a:schemeClr val="tx1"/>
                </a:solidFill>
              </a:rPr>
              <a:t>$ trillions, 2000-2019 </a:t>
            </a:r>
            <a:endParaRPr lang="en-US" sz="36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'Reserves quarterly'!$E$7:$CD$7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'Reserves quarterly'!$E$8:$CD$8</c:f>
              <c:numCache>
                <c:formatCode>0.00</c:formatCode>
                <c:ptCount val="78"/>
                <c:pt idx="0">
                  <c:v>0.15976868907213401</c:v>
                </c:pt>
                <c:pt idx="1">
                  <c:v>0.16128503090686899</c:v>
                </c:pt>
                <c:pt idx="2">
                  <c:v>0.162584737028065</c:v>
                </c:pt>
                <c:pt idx="3">
                  <c:v>0.16827758772931001</c:v>
                </c:pt>
                <c:pt idx="4">
                  <c:v>0.178890604889892</c:v>
                </c:pt>
                <c:pt idx="5">
                  <c:v>0.18386143108201</c:v>
                </c:pt>
                <c:pt idx="6">
                  <c:v>0.19928446308612</c:v>
                </c:pt>
                <c:pt idx="7">
                  <c:v>0.215605128197421</c:v>
                </c:pt>
                <c:pt idx="8">
                  <c:v>0.23086977388045002</c:v>
                </c:pt>
                <c:pt idx="9">
                  <c:v>0.246749018678599</c:v>
                </c:pt>
                <c:pt idx="10">
                  <c:v>0.26296374033377401</c:v>
                </c:pt>
                <c:pt idx="11">
                  <c:v>0.29112781713505903</c:v>
                </c:pt>
                <c:pt idx="12">
                  <c:v>0.32087113679144297</c:v>
                </c:pt>
                <c:pt idx="13">
                  <c:v>0.35136407686321897</c:v>
                </c:pt>
                <c:pt idx="14">
                  <c:v>0.38888093720673905</c:v>
                </c:pt>
                <c:pt idx="15">
                  <c:v>0.40815065834877401</c:v>
                </c:pt>
                <c:pt idx="16">
                  <c:v>0.44442721163533699</c:v>
                </c:pt>
                <c:pt idx="17">
                  <c:v>0.47511382080530701</c:v>
                </c:pt>
                <c:pt idx="18">
                  <c:v>0.51900109530724103</c:v>
                </c:pt>
                <c:pt idx="19">
                  <c:v>0.61449953245750411</c:v>
                </c:pt>
                <c:pt idx="20">
                  <c:v>0.663190365860436</c:v>
                </c:pt>
                <c:pt idx="21">
                  <c:v>0.71495014525289691</c:v>
                </c:pt>
                <c:pt idx="22">
                  <c:v>0.77226545132698499</c:v>
                </c:pt>
                <c:pt idx="23">
                  <c:v>0.82151385774845309</c:v>
                </c:pt>
                <c:pt idx="24">
                  <c:v>0.87763668257711214</c:v>
                </c:pt>
                <c:pt idx="25">
                  <c:v>0.9436101302136769</c:v>
                </c:pt>
                <c:pt idx="26">
                  <c:v>0.99045103539982604</c:v>
                </c:pt>
                <c:pt idx="27">
                  <c:v>1.0684930271844699</c:v>
                </c:pt>
                <c:pt idx="28">
                  <c:v>1.20403501806011</c:v>
                </c:pt>
                <c:pt idx="29">
                  <c:v>1.33459064419109</c:v>
                </c:pt>
                <c:pt idx="30">
                  <c:v>1.4356127576776299</c:v>
                </c:pt>
                <c:pt idx="31">
                  <c:v>1.5302816254071798</c:v>
                </c:pt>
                <c:pt idx="32">
                  <c:v>1.68428018605483</c:v>
                </c:pt>
                <c:pt idx="33">
                  <c:v>1.8110633833507399</c:v>
                </c:pt>
                <c:pt idx="34">
                  <c:v>1.90772945700376</c:v>
                </c:pt>
                <c:pt idx="35">
                  <c:v>1.9492599544550899</c:v>
                </c:pt>
                <c:pt idx="36">
                  <c:v>1.95682961226078</c:v>
                </c:pt>
                <c:pt idx="37">
                  <c:v>2.1352011200985803</c:v>
                </c:pt>
                <c:pt idx="38">
                  <c:v>2.28846925374524</c:v>
                </c:pt>
                <c:pt idx="39">
                  <c:v>2.4160436814073201</c:v>
                </c:pt>
                <c:pt idx="40">
                  <c:v>2.4635473235744905</c:v>
                </c:pt>
                <c:pt idx="41">
                  <c:v>2.4712112826036901</c:v>
                </c:pt>
                <c:pt idx="42">
                  <c:v>2.6668680625853303</c:v>
                </c:pt>
                <c:pt idx="43">
                  <c:v>2.8660792585939596</c:v>
                </c:pt>
                <c:pt idx="44">
                  <c:v>3.06717075531198</c:v>
                </c:pt>
                <c:pt idx="45">
                  <c:v>3.2197604660664902</c:v>
                </c:pt>
                <c:pt idx="46">
                  <c:v>3.2229868053668098</c:v>
                </c:pt>
                <c:pt idx="47">
                  <c:v>3.2027885324322902</c:v>
                </c:pt>
                <c:pt idx="48">
                  <c:v>3.3266015175025099</c:v>
                </c:pt>
                <c:pt idx="49">
                  <c:v>3.2606840434170299</c:v>
                </c:pt>
                <c:pt idx="50">
                  <c:v>3.3053070477537996</c:v>
                </c:pt>
                <c:pt idx="51">
                  <c:v>3.3311200151769098</c:v>
                </c:pt>
                <c:pt idx="52">
                  <c:v>3.4615988577851202</c:v>
                </c:pt>
                <c:pt idx="53">
                  <c:v>3.5152150107756901</c:v>
                </c:pt>
                <c:pt idx="54">
                  <c:v>3.6810343241430798</c:v>
                </c:pt>
                <c:pt idx="55">
                  <c:v>3.83954777009862</c:v>
                </c:pt>
                <c:pt idx="56">
                  <c:v>3.9660505680890497</c:v>
                </c:pt>
                <c:pt idx="57">
                  <c:v>4.0108335931227597</c:v>
                </c:pt>
                <c:pt idx="58">
                  <c:v>3.9049502394550601</c:v>
                </c:pt>
                <c:pt idx="59">
                  <c:v>3.8591680184412205</c:v>
                </c:pt>
                <c:pt idx="60">
                  <c:v>3.7447289891496802</c:v>
                </c:pt>
                <c:pt idx="61">
                  <c:v>3.7089505828535296</c:v>
                </c:pt>
                <c:pt idx="62">
                  <c:v>3.5292764258000098</c:v>
                </c:pt>
                <c:pt idx="63">
                  <c:v>3.3451937577022499</c:v>
                </c:pt>
                <c:pt idx="64">
                  <c:v>3.2337868078070398</c:v>
                </c:pt>
                <c:pt idx="65">
                  <c:v>3.2260171545650098</c:v>
                </c:pt>
                <c:pt idx="66">
                  <c:v>3.1863995370520599</c:v>
                </c:pt>
                <c:pt idx="67">
                  <c:v>3.0297752801715898</c:v>
                </c:pt>
                <c:pt idx="68">
                  <c:v>3.0284751946350097</c:v>
                </c:pt>
                <c:pt idx="69">
                  <c:v>3.0762950763885701</c:v>
                </c:pt>
                <c:pt idx="70">
                  <c:v>3.1278082178552999</c:v>
                </c:pt>
                <c:pt idx="71">
                  <c:v>3.1588769472130402</c:v>
                </c:pt>
                <c:pt idx="72">
                  <c:v>3.1617835507209699</c:v>
                </c:pt>
                <c:pt idx="73">
                  <c:v>3.1315169895407302</c:v>
                </c:pt>
                <c:pt idx="74">
                  <c:v>3.1063499690575198</c:v>
                </c:pt>
                <c:pt idx="75">
                  <c:v>3.0918812571990899</c:v>
                </c:pt>
                <c:pt idx="76">
                  <c:v>3.1178926341653996</c:v>
                </c:pt>
                <c:pt idx="77">
                  <c:v>3.1382785713560799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6D-4843-85A6-B092C569E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518672"/>
        <c:axId val="823521536"/>
      </c:lineChart>
      <c:catAx>
        <c:axId val="8235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21536"/>
        <c:crosses val="autoZero"/>
        <c:auto val="1"/>
        <c:lblAlgn val="ctr"/>
        <c:lblOffset val="100"/>
        <c:noMultiLvlLbl val="0"/>
      </c:catAx>
      <c:valAx>
        <c:axId val="82352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1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'IFS Online'!$J$5:$IK$5</c:f>
              <c:strCache>
                <c:ptCount val="236"/>
                <c:pt idx="0">
                  <c:v>2000 Jan</c:v>
                </c:pt>
                <c:pt idx="1">
                  <c:v>2000 Feb</c:v>
                </c:pt>
                <c:pt idx="2">
                  <c:v>2000 Mar</c:v>
                </c:pt>
                <c:pt idx="3">
                  <c:v>2000 Apr</c:v>
                </c:pt>
                <c:pt idx="4">
                  <c:v>2000 May</c:v>
                </c:pt>
                <c:pt idx="5">
                  <c:v>2000 Jun</c:v>
                </c:pt>
                <c:pt idx="6">
                  <c:v>2000 Jul</c:v>
                </c:pt>
                <c:pt idx="7">
                  <c:v>2000 Aug</c:v>
                </c:pt>
                <c:pt idx="8">
                  <c:v>2000 Sep</c:v>
                </c:pt>
                <c:pt idx="9">
                  <c:v>2000 Oct</c:v>
                </c:pt>
                <c:pt idx="10">
                  <c:v>2000 Nov</c:v>
                </c:pt>
                <c:pt idx="11">
                  <c:v>2000 Dec</c:v>
                </c:pt>
                <c:pt idx="12">
                  <c:v>2001 Jan</c:v>
                </c:pt>
                <c:pt idx="13">
                  <c:v>2001 Feb</c:v>
                </c:pt>
                <c:pt idx="14">
                  <c:v>2001 Mar</c:v>
                </c:pt>
                <c:pt idx="15">
                  <c:v>2001 Apr</c:v>
                </c:pt>
                <c:pt idx="16">
                  <c:v>2001 May</c:v>
                </c:pt>
                <c:pt idx="17">
                  <c:v>2001 Jun</c:v>
                </c:pt>
                <c:pt idx="18">
                  <c:v>2001 Jul</c:v>
                </c:pt>
                <c:pt idx="19">
                  <c:v>2001 Aug</c:v>
                </c:pt>
                <c:pt idx="20">
                  <c:v>2001 Sep</c:v>
                </c:pt>
                <c:pt idx="21">
                  <c:v>2001 Oct</c:v>
                </c:pt>
                <c:pt idx="22">
                  <c:v>2001 Nov</c:v>
                </c:pt>
                <c:pt idx="23">
                  <c:v>2001 Dec</c:v>
                </c:pt>
                <c:pt idx="24">
                  <c:v>2002 Jan</c:v>
                </c:pt>
                <c:pt idx="25">
                  <c:v>2002 Feb</c:v>
                </c:pt>
                <c:pt idx="26">
                  <c:v>2002 Mar</c:v>
                </c:pt>
                <c:pt idx="27">
                  <c:v>2002 Apr</c:v>
                </c:pt>
                <c:pt idx="28">
                  <c:v>2002 May</c:v>
                </c:pt>
                <c:pt idx="29">
                  <c:v>2002 Jun</c:v>
                </c:pt>
                <c:pt idx="30">
                  <c:v>2002 Jul</c:v>
                </c:pt>
                <c:pt idx="31">
                  <c:v>2002 Aug</c:v>
                </c:pt>
                <c:pt idx="32">
                  <c:v>2002 Sep</c:v>
                </c:pt>
                <c:pt idx="33">
                  <c:v>2002 Oct</c:v>
                </c:pt>
                <c:pt idx="34">
                  <c:v>2002 Nov</c:v>
                </c:pt>
                <c:pt idx="35">
                  <c:v>2002 Dec</c:v>
                </c:pt>
                <c:pt idx="36">
                  <c:v>2003 Jan</c:v>
                </c:pt>
                <c:pt idx="37">
                  <c:v>2003 Feb</c:v>
                </c:pt>
                <c:pt idx="38">
                  <c:v>2003 Mar</c:v>
                </c:pt>
                <c:pt idx="39">
                  <c:v>2003 Apr</c:v>
                </c:pt>
                <c:pt idx="40">
                  <c:v>2003 May</c:v>
                </c:pt>
                <c:pt idx="41">
                  <c:v>2003 Jun</c:v>
                </c:pt>
                <c:pt idx="42">
                  <c:v>2003 Jul</c:v>
                </c:pt>
                <c:pt idx="43">
                  <c:v>2003 Aug</c:v>
                </c:pt>
                <c:pt idx="44">
                  <c:v>2003 Sep</c:v>
                </c:pt>
                <c:pt idx="45">
                  <c:v>2003 Oct</c:v>
                </c:pt>
                <c:pt idx="46">
                  <c:v>2003 Nov</c:v>
                </c:pt>
                <c:pt idx="47">
                  <c:v>2003 Dec</c:v>
                </c:pt>
                <c:pt idx="48">
                  <c:v>2004 Jan</c:v>
                </c:pt>
                <c:pt idx="49">
                  <c:v>2004 Feb</c:v>
                </c:pt>
                <c:pt idx="50">
                  <c:v>2004 Mar</c:v>
                </c:pt>
                <c:pt idx="51">
                  <c:v>2004 Apr</c:v>
                </c:pt>
                <c:pt idx="52">
                  <c:v>2004 May</c:v>
                </c:pt>
                <c:pt idx="53">
                  <c:v>2004 Jun</c:v>
                </c:pt>
                <c:pt idx="54">
                  <c:v>2004 Jul</c:v>
                </c:pt>
                <c:pt idx="55">
                  <c:v>2004 Aug</c:v>
                </c:pt>
                <c:pt idx="56">
                  <c:v>2004 Sep</c:v>
                </c:pt>
                <c:pt idx="57">
                  <c:v>2004 Oct</c:v>
                </c:pt>
                <c:pt idx="58">
                  <c:v>2004 Nov</c:v>
                </c:pt>
                <c:pt idx="59">
                  <c:v>2004 Dec</c:v>
                </c:pt>
                <c:pt idx="60">
                  <c:v>2005 Jan</c:v>
                </c:pt>
                <c:pt idx="61">
                  <c:v>2005 Feb</c:v>
                </c:pt>
                <c:pt idx="62">
                  <c:v>2005 Mar</c:v>
                </c:pt>
                <c:pt idx="63">
                  <c:v>2005 Apr</c:v>
                </c:pt>
                <c:pt idx="64">
                  <c:v>2005 May</c:v>
                </c:pt>
                <c:pt idx="65">
                  <c:v>2005 Jun</c:v>
                </c:pt>
                <c:pt idx="66">
                  <c:v>2005 Jul</c:v>
                </c:pt>
                <c:pt idx="67">
                  <c:v>2005 Aug</c:v>
                </c:pt>
                <c:pt idx="68">
                  <c:v>2005 Sep</c:v>
                </c:pt>
                <c:pt idx="69">
                  <c:v>2005 Oct</c:v>
                </c:pt>
                <c:pt idx="70">
                  <c:v>2005 Nov</c:v>
                </c:pt>
                <c:pt idx="71">
                  <c:v>2005 Dec</c:v>
                </c:pt>
                <c:pt idx="72">
                  <c:v>2006 Jan</c:v>
                </c:pt>
                <c:pt idx="73">
                  <c:v>2006 Feb</c:v>
                </c:pt>
                <c:pt idx="74">
                  <c:v>2006 Mar</c:v>
                </c:pt>
                <c:pt idx="75">
                  <c:v>2006 Apr</c:v>
                </c:pt>
                <c:pt idx="76">
                  <c:v>2006 May</c:v>
                </c:pt>
                <c:pt idx="77">
                  <c:v>2006 Jun</c:v>
                </c:pt>
                <c:pt idx="78">
                  <c:v>2006 Jul</c:v>
                </c:pt>
                <c:pt idx="79">
                  <c:v>2006 Aug</c:v>
                </c:pt>
                <c:pt idx="80">
                  <c:v>2006 Sep</c:v>
                </c:pt>
                <c:pt idx="81">
                  <c:v>2006 Oct</c:v>
                </c:pt>
                <c:pt idx="82">
                  <c:v>2006 Nov</c:v>
                </c:pt>
                <c:pt idx="83">
                  <c:v>2006 Dec</c:v>
                </c:pt>
                <c:pt idx="84">
                  <c:v>2007 Jan</c:v>
                </c:pt>
                <c:pt idx="85">
                  <c:v>2007 Feb</c:v>
                </c:pt>
                <c:pt idx="86">
                  <c:v>2007 Mar</c:v>
                </c:pt>
                <c:pt idx="87">
                  <c:v>2007 Apr</c:v>
                </c:pt>
                <c:pt idx="88">
                  <c:v>2007 May</c:v>
                </c:pt>
                <c:pt idx="89">
                  <c:v>2007 Jun</c:v>
                </c:pt>
                <c:pt idx="90">
                  <c:v>2007 Jul</c:v>
                </c:pt>
                <c:pt idx="91">
                  <c:v>2007 Aug</c:v>
                </c:pt>
                <c:pt idx="92">
                  <c:v>2007 Sep</c:v>
                </c:pt>
                <c:pt idx="93">
                  <c:v>2007 Oct</c:v>
                </c:pt>
                <c:pt idx="94">
                  <c:v>2007 Nov</c:v>
                </c:pt>
                <c:pt idx="95">
                  <c:v>2007 Dec</c:v>
                </c:pt>
                <c:pt idx="96">
                  <c:v>2008 Jan</c:v>
                </c:pt>
                <c:pt idx="97">
                  <c:v>2008 Feb</c:v>
                </c:pt>
                <c:pt idx="98">
                  <c:v>2008 Mar</c:v>
                </c:pt>
                <c:pt idx="99">
                  <c:v>2008 Apr</c:v>
                </c:pt>
                <c:pt idx="100">
                  <c:v>2008 May</c:v>
                </c:pt>
                <c:pt idx="101">
                  <c:v>2008 Jun</c:v>
                </c:pt>
                <c:pt idx="102">
                  <c:v>2008 Jul</c:v>
                </c:pt>
                <c:pt idx="103">
                  <c:v>2008 Aug</c:v>
                </c:pt>
                <c:pt idx="104">
                  <c:v>2008 Sep</c:v>
                </c:pt>
                <c:pt idx="105">
                  <c:v>2008 Oct</c:v>
                </c:pt>
                <c:pt idx="106">
                  <c:v>2008 Nov</c:v>
                </c:pt>
                <c:pt idx="107">
                  <c:v>2008 Dec</c:v>
                </c:pt>
                <c:pt idx="108">
                  <c:v>2009 Jan</c:v>
                </c:pt>
                <c:pt idx="109">
                  <c:v>2009 Feb</c:v>
                </c:pt>
                <c:pt idx="110">
                  <c:v>2009 Mar</c:v>
                </c:pt>
                <c:pt idx="111">
                  <c:v>2009 Apr</c:v>
                </c:pt>
                <c:pt idx="112">
                  <c:v>2009 May</c:v>
                </c:pt>
                <c:pt idx="113">
                  <c:v>2009 Jun</c:v>
                </c:pt>
                <c:pt idx="114">
                  <c:v>2009 Jul</c:v>
                </c:pt>
                <c:pt idx="115">
                  <c:v>2009 Aug</c:v>
                </c:pt>
                <c:pt idx="116">
                  <c:v>2009 Sep</c:v>
                </c:pt>
                <c:pt idx="117">
                  <c:v>2009 Oct</c:v>
                </c:pt>
                <c:pt idx="118">
                  <c:v>2009 Nov</c:v>
                </c:pt>
                <c:pt idx="119">
                  <c:v>2009 Dec</c:v>
                </c:pt>
                <c:pt idx="120">
                  <c:v>2010 Jan</c:v>
                </c:pt>
                <c:pt idx="121">
                  <c:v>2010 Feb</c:v>
                </c:pt>
                <c:pt idx="122">
                  <c:v>2010 Mar</c:v>
                </c:pt>
                <c:pt idx="123">
                  <c:v>2010 Apr</c:v>
                </c:pt>
                <c:pt idx="124">
                  <c:v>2010 May</c:v>
                </c:pt>
                <c:pt idx="125">
                  <c:v>2010 Jun</c:v>
                </c:pt>
                <c:pt idx="126">
                  <c:v>2010 Jul</c:v>
                </c:pt>
                <c:pt idx="127">
                  <c:v>2010 Aug</c:v>
                </c:pt>
                <c:pt idx="128">
                  <c:v>2010 Sep</c:v>
                </c:pt>
                <c:pt idx="129">
                  <c:v>2010 Oct</c:v>
                </c:pt>
                <c:pt idx="130">
                  <c:v>2010 Nov</c:v>
                </c:pt>
                <c:pt idx="131">
                  <c:v>2010 Dec</c:v>
                </c:pt>
                <c:pt idx="132">
                  <c:v>2011 Jan</c:v>
                </c:pt>
                <c:pt idx="133">
                  <c:v>2011 Feb</c:v>
                </c:pt>
                <c:pt idx="134">
                  <c:v>2011 Mar</c:v>
                </c:pt>
                <c:pt idx="135">
                  <c:v>2011 Apr</c:v>
                </c:pt>
                <c:pt idx="136">
                  <c:v>2011 May</c:v>
                </c:pt>
                <c:pt idx="137">
                  <c:v>2011 Jun</c:v>
                </c:pt>
                <c:pt idx="138">
                  <c:v>2011 Jul</c:v>
                </c:pt>
                <c:pt idx="139">
                  <c:v>2011 Aug</c:v>
                </c:pt>
                <c:pt idx="140">
                  <c:v>2011 Sep</c:v>
                </c:pt>
                <c:pt idx="141">
                  <c:v>2011 Oct</c:v>
                </c:pt>
                <c:pt idx="142">
                  <c:v>2011 Nov</c:v>
                </c:pt>
                <c:pt idx="143">
                  <c:v>2011 Dec</c:v>
                </c:pt>
                <c:pt idx="144">
                  <c:v>2012 Jan</c:v>
                </c:pt>
                <c:pt idx="145">
                  <c:v>2012 Feb</c:v>
                </c:pt>
                <c:pt idx="146">
                  <c:v>2012 Mar</c:v>
                </c:pt>
                <c:pt idx="147">
                  <c:v>2012 Apr</c:v>
                </c:pt>
                <c:pt idx="148">
                  <c:v>2012 May</c:v>
                </c:pt>
                <c:pt idx="149">
                  <c:v>2012 Jun</c:v>
                </c:pt>
                <c:pt idx="150">
                  <c:v>2012 Jul</c:v>
                </c:pt>
                <c:pt idx="151">
                  <c:v>2012 Aug</c:v>
                </c:pt>
                <c:pt idx="152">
                  <c:v>2012 Sep</c:v>
                </c:pt>
                <c:pt idx="153">
                  <c:v>2012 Oct</c:v>
                </c:pt>
                <c:pt idx="154">
                  <c:v>2012 Nov</c:v>
                </c:pt>
                <c:pt idx="155">
                  <c:v>2012 Dec</c:v>
                </c:pt>
                <c:pt idx="156">
                  <c:v>2013 Jan</c:v>
                </c:pt>
                <c:pt idx="157">
                  <c:v>2013 Feb</c:v>
                </c:pt>
                <c:pt idx="158">
                  <c:v>2013 Mar</c:v>
                </c:pt>
                <c:pt idx="159">
                  <c:v>2013 Apr</c:v>
                </c:pt>
                <c:pt idx="160">
                  <c:v>2013 May</c:v>
                </c:pt>
                <c:pt idx="161">
                  <c:v>2013 Jun</c:v>
                </c:pt>
                <c:pt idx="162">
                  <c:v>2013 Jul</c:v>
                </c:pt>
                <c:pt idx="163">
                  <c:v>2013 Aug</c:v>
                </c:pt>
                <c:pt idx="164">
                  <c:v>2013 Sep</c:v>
                </c:pt>
                <c:pt idx="165">
                  <c:v>2013 Oct</c:v>
                </c:pt>
                <c:pt idx="166">
                  <c:v>2013 Nov</c:v>
                </c:pt>
                <c:pt idx="167">
                  <c:v>2013 Dec</c:v>
                </c:pt>
                <c:pt idx="168">
                  <c:v>2014 Jan</c:v>
                </c:pt>
                <c:pt idx="169">
                  <c:v>2014 Feb</c:v>
                </c:pt>
                <c:pt idx="170">
                  <c:v>2014 Mar</c:v>
                </c:pt>
                <c:pt idx="171">
                  <c:v>2014 Apr</c:v>
                </c:pt>
                <c:pt idx="172">
                  <c:v>2014 May</c:v>
                </c:pt>
                <c:pt idx="173">
                  <c:v>2014 Jun</c:v>
                </c:pt>
                <c:pt idx="174">
                  <c:v>2014 Jul</c:v>
                </c:pt>
                <c:pt idx="175">
                  <c:v>2014 Aug</c:v>
                </c:pt>
                <c:pt idx="176">
                  <c:v>2014 Sep</c:v>
                </c:pt>
                <c:pt idx="177">
                  <c:v>2014 Oct</c:v>
                </c:pt>
                <c:pt idx="178">
                  <c:v>2014 Nov</c:v>
                </c:pt>
                <c:pt idx="179">
                  <c:v>2014 Dec</c:v>
                </c:pt>
                <c:pt idx="180">
                  <c:v>2015 Jan</c:v>
                </c:pt>
                <c:pt idx="181">
                  <c:v>2015 Feb</c:v>
                </c:pt>
                <c:pt idx="182">
                  <c:v>2015 Mar</c:v>
                </c:pt>
                <c:pt idx="183">
                  <c:v>2015 Apr</c:v>
                </c:pt>
                <c:pt idx="184">
                  <c:v>2015 May</c:v>
                </c:pt>
                <c:pt idx="185">
                  <c:v>2015 Jun</c:v>
                </c:pt>
                <c:pt idx="186">
                  <c:v>2015 Jul</c:v>
                </c:pt>
                <c:pt idx="187">
                  <c:v>2015 Aug</c:v>
                </c:pt>
                <c:pt idx="188">
                  <c:v>2015 Sep</c:v>
                </c:pt>
                <c:pt idx="189">
                  <c:v>2015 Oct</c:v>
                </c:pt>
                <c:pt idx="190">
                  <c:v>2015 Nov</c:v>
                </c:pt>
                <c:pt idx="191">
                  <c:v>2014 Dec</c:v>
                </c:pt>
                <c:pt idx="192">
                  <c:v>2016 Jan</c:v>
                </c:pt>
                <c:pt idx="193">
                  <c:v>2016 Feb</c:v>
                </c:pt>
                <c:pt idx="194">
                  <c:v>2016 Mar</c:v>
                </c:pt>
                <c:pt idx="195">
                  <c:v>2016 Apr</c:v>
                </c:pt>
                <c:pt idx="196">
                  <c:v>2016 May</c:v>
                </c:pt>
                <c:pt idx="197">
                  <c:v>2016 Jun</c:v>
                </c:pt>
                <c:pt idx="198">
                  <c:v>2016 Jul</c:v>
                </c:pt>
                <c:pt idx="199">
                  <c:v>2016 Aug</c:v>
                </c:pt>
                <c:pt idx="200">
                  <c:v>2016 Sep</c:v>
                </c:pt>
                <c:pt idx="201">
                  <c:v>2016 Oct</c:v>
                </c:pt>
                <c:pt idx="202">
                  <c:v>2016 Nov</c:v>
                </c:pt>
                <c:pt idx="203">
                  <c:v>2016 Dec</c:v>
                </c:pt>
                <c:pt idx="204">
                  <c:v>2017 Jan</c:v>
                </c:pt>
                <c:pt idx="205">
                  <c:v>2017 Feb</c:v>
                </c:pt>
                <c:pt idx="206">
                  <c:v>2017 Mar</c:v>
                </c:pt>
                <c:pt idx="207">
                  <c:v>2017 Apr</c:v>
                </c:pt>
                <c:pt idx="208">
                  <c:v>2017 May</c:v>
                </c:pt>
                <c:pt idx="209">
                  <c:v>2017 Jun</c:v>
                </c:pt>
                <c:pt idx="210">
                  <c:v>2017 Jul</c:v>
                </c:pt>
                <c:pt idx="211">
                  <c:v>2017 Aug</c:v>
                </c:pt>
                <c:pt idx="212">
                  <c:v>2017 Sep</c:v>
                </c:pt>
                <c:pt idx="213">
                  <c:v>2017 Oct</c:v>
                </c:pt>
                <c:pt idx="214">
                  <c:v>2017 Nov</c:v>
                </c:pt>
                <c:pt idx="215">
                  <c:v>2017 Dec</c:v>
                </c:pt>
                <c:pt idx="216">
                  <c:v>2018 Jan</c:v>
                </c:pt>
                <c:pt idx="217">
                  <c:v>2018 Feb</c:v>
                </c:pt>
                <c:pt idx="218">
                  <c:v>2018 Mar</c:v>
                </c:pt>
                <c:pt idx="219">
                  <c:v>2018 Apr</c:v>
                </c:pt>
                <c:pt idx="220">
                  <c:v>2018 May</c:v>
                </c:pt>
                <c:pt idx="221">
                  <c:v>2018 Jun</c:v>
                </c:pt>
                <c:pt idx="222">
                  <c:v>2018 Jul</c:v>
                </c:pt>
                <c:pt idx="223">
                  <c:v>2018 Aug</c:v>
                </c:pt>
                <c:pt idx="224">
                  <c:v>2018 Sep</c:v>
                </c:pt>
                <c:pt idx="225">
                  <c:v>2018 Oct</c:v>
                </c:pt>
                <c:pt idx="226">
                  <c:v>2018 Nov</c:v>
                </c:pt>
                <c:pt idx="227">
                  <c:v>2018 Dec</c:v>
                </c:pt>
                <c:pt idx="228">
                  <c:v>2019 Jan</c:v>
                </c:pt>
                <c:pt idx="229">
                  <c:v>2019 Feb</c:v>
                </c:pt>
                <c:pt idx="230">
                  <c:v>2019 Mar</c:v>
                </c:pt>
                <c:pt idx="231">
                  <c:v>2019 Apr</c:v>
                </c:pt>
                <c:pt idx="232">
                  <c:v>2019 May</c:v>
                </c:pt>
                <c:pt idx="233">
                  <c:v>2019 Jun</c:v>
                </c:pt>
                <c:pt idx="234">
                  <c:v>2019 Jul</c:v>
                </c:pt>
                <c:pt idx="235">
                  <c:v>2019 Aug</c:v>
                </c:pt>
              </c:strCache>
            </c:strRef>
          </c:cat>
          <c:val>
            <c:numRef>
              <c:f>'IFS Online'!$J$6:$IK$6</c:f>
              <c:numCache>
                <c:formatCode>0.000</c:formatCode>
                <c:ptCount val="236"/>
                <c:pt idx="0">
                  <c:v>0.12078</c:v>
                </c:pt>
                <c:pt idx="1">
                  <c:v>0.1208</c:v>
                </c:pt>
                <c:pt idx="2">
                  <c:v>0.12078999999999999</c:v>
                </c:pt>
                <c:pt idx="3">
                  <c:v>0.12078</c:v>
                </c:pt>
                <c:pt idx="4">
                  <c:v>0.1208</c:v>
                </c:pt>
                <c:pt idx="5">
                  <c:v>0.12081</c:v>
                </c:pt>
                <c:pt idx="6">
                  <c:v>0.12078</c:v>
                </c:pt>
                <c:pt idx="7">
                  <c:v>0.12078</c:v>
                </c:pt>
                <c:pt idx="8">
                  <c:v>0.1207937</c:v>
                </c:pt>
                <c:pt idx="9">
                  <c:v>0.1208</c:v>
                </c:pt>
                <c:pt idx="10">
                  <c:v>0.12081</c:v>
                </c:pt>
                <c:pt idx="11">
                  <c:v>0.12081</c:v>
                </c:pt>
                <c:pt idx="12">
                  <c:v>0.12081</c:v>
                </c:pt>
                <c:pt idx="13">
                  <c:v>0.12082</c:v>
                </c:pt>
                <c:pt idx="14">
                  <c:v>0.12081</c:v>
                </c:pt>
                <c:pt idx="15">
                  <c:v>0.12082</c:v>
                </c:pt>
                <c:pt idx="16">
                  <c:v>0.12081</c:v>
                </c:pt>
                <c:pt idx="17">
                  <c:v>0.12082</c:v>
                </c:pt>
                <c:pt idx="18">
                  <c:v>0.12082</c:v>
                </c:pt>
                <c:pt idx="19">
                  <c:v>0.12082</c:v>
                </c:pt>
                <c:pt idx="20">
                  <c:v>0.12082</c:v>
                </c:pt>
                <c:pt idx="21">
                  <c:v>0.12082</c:v>
                </c:pt>
                <c:pt idx="22">
                  <c:v>0.12082</c:v>
                </c:pt>
                <c:pt idx="23">
                  <c:v>0.12082</c:v>
                </c:pt>
                <c:pt idx="24">
                  <c:v>0.12082</c:v>
                </c:pt>
                <c:pt idx="25">
                  <c:v>0.12082</c:v>
                </c:pt>
                <c:pt idx="26">
                  <c:v>0.12082</c:v>
                </c:pt>
                <c:pt idx="27">
                  <c:v>0.12081</c:v>
                </c:pt>
                <c:pt idx="28">
                  <c:v>0.12082</c:v>
                </c:pt>
                <c:pt idx="29">
                  <c:v>0.12082</c:v>
                </c:pt>
                <c:pt idx="30">
                  <c:v>0.12082</c:v>
                </c:pt>
                <c:pt idx="31">
                  <c:v>0.1208</c:v>
                </c:pt>
                <c:pt idx="32">
                  <c:v>0.12082</c:v>
                </c:pt>
                <c:pt idx="33">
                  <c:v>0.12082</c:v>
                </c:pt>
                <c:pt idx="34">
                  <c:v>0.12081</c:v>
                </c:pt>
                <c:pt idx="35">
                  <c:v>0.12081</c:v>
                </c:pt>
                <c:pt idx="36">
                  <c:v>0.12082</c:v>
                </c:pt>
                <c:pt idx="37">
                  <c:v>0.12081</c:v>
                </c:pt>
                <c:pt idx="38">
                  <c:v>0.12081</c:v>
                </c:pt>
                <c:pt idx="39">
                  <c:v>0.12081</c:v>
                </c:pt>
                <c:pt idx="40">
                  <c:v>0.12082</c:v>
                </c:pt>
                <c:pt idx="41">
                  <c:v>0.12082</c:v>
                </c:pt>
                <c:pt idx="42">
                  <c:v>0.12081</c:v>
                </c:pt>
                <c:pt idx="43">
                  <c:v>0.12082</c:v>
                </c:pt>
                <c:pt idx="44">
                  <c:v>0.12082</c:v>
                </c:pt>
                <c:pt idx="45">
                  <c:v>0.12082</c:v>
                </c:pt>
                <c:pt idx="46">
                  <c:v>0.12082</c:v>
                </c:pt>
                <c:pt idx="47">
                  <c:v>0.12082</c:v>
                </c:pt>
                <c:pt idx="48">
                  <c:v>0.12082</c:v>
                </c:pt>
                <c:pt idx="49">
                  <c:v>0.12081</c:v>
                </c:pt>
                <c:pt idx="50">
                  <c:v>0.12081</c:v>
                </c:pt>
                <c:pt idx="51">
                  <c:v>0.12082</c:v>
                </c:pt>
                <c:pt idx="52">
                  <c:v>0.12082</c:v>
                </c:pt>
                <c:pt idx="53">
                  <c:v>0.12082</c:v>
                </c:pt>
                <c:pt idx="54">
                  <c:v>0.12082</c:v>
                </c:pt>
                <c:pt idx="55">
                  <c:v>0.12082</c:v>
                </c:pt>
                <c:pt idx="56">
                  <c:v>0.12082</c:v>
                </c:pt>
                <c:pt idx="57">
                  <c:v>0.12082</c:v>
                </c:pt>
                <c:pt idx="58">
                  <c:v>0.12082</c:v>
                </c:pt>
                <c:pt idx="59">
                  <c:v>0.12082</c:v>
                </c:pt>
                <c:pt idx="60">
                  <c:v>0.12082</c:v>
                </c:pt>
                <c:pt idx="61">
                  <c:v>0.12082</c:v>
                </c:pt>
                <c:pt idx="62">
                  <c:v>0.12082</c:v>
                </c:pt>
                <c:pt idx="63">
                  <c:v>0.12082</c:v>
                </c:pt>
                <c:pt idx="64">
                  <c:v>0.12082</c:v>
                </c:pt>
                <c:pt idx="65">
                  <c:v>0.12082</c:v>
                </c:pt>
                <c:pt idx="66">
                  <c:v>0.12152</c:v>
                </c:pt>
                <c:pt idx="67">
                  <c:v>0.12343</c:v>
                </c:pt>
                <c:pt idx="68">
                  <c:v>0.12358</c:v>
                </c:pt>
                <c:pt idx="69">
                  <c:v>0.12361999999999999</c:v>
                </c:pt>
                <c:pt idx="70">
                  <c:v>0.1237</c:v>
                </c:pt>
                <c:pt idx="71">
                  <c:v>0.12383</c:v>
                </c:pt>
                <c:pt idx="72">
                  <c:v>0.12397</c:v>
                </c:pt>
                <c:pt idx="73">
                  <c:v>0.12422999999999999</c:v>
                </c:pt>
                <c:pt idx="74">
                  <c:v>0.12446</c:v>
                </c:pt>
                <c:pt idx="75">
                  <c:v>0.12476</c:v>
                </c:pt>
                <c:pt idx="76">
                  <c:v>0.12477000000000001</c:v>
                </c:pt>
                <c:pt idx="77">
                  <c:v>0.1249</c:v>
                </c:pt>
                <c:pt idx="78">
                  <c:v>0.12514</c:v>
                </c:pt>
                <c:pt idx="79">
                  <c:v>0.12542</c:v>
                </c:pt>
                <c:pt idx="80">
                  <c:v>0.12601000000000001</c:v>
                </c:pt>
                <c:pt idx="81">
                  <c:v>0.12653</c:v>
                </c:pt>
                <c:pt idx="82">
                  <c:v>0.12712828642511445</c:v>
                </c:pt>
                <c:pt idx="83">
                  <c:v>0.12781251437890787</c:v>
                </c:pt>
                <c:pt idx="84">
                  <c:v>0.12837646140554254</c:v>
                </c:pt>
                <c:pt idx="85">
                  <c:v>0.12895521772154184</c:v>
                </c:pt>
                <c:pt idx="86">
                  <c:v>0.12921599487270932</c:v>
                </c:pt>
                <c:pt idx="87">
                  <c:v>0.12943794162607708</c:v>
                </c:pt>
                <c:pt idx="88">
                  <c:v>0.13031998769779315</c:v>
                </c:pt>
                <c:pt idx="89">
                  <c:v>0.13100974450479627</c:v>
                </c:pt>
                <c:pt idx="90">
                  <c:v>0.13193377979724416</c:v>
                </c:pt>
                <c:pt idx="91">
                  <c:v>0.13200814754286636</c:v>
                </c:pt>
                <c:pt idx="92">
                  <c:v>0.13290290512460312</c:v>
                </c:pt>
                <c:pt idx="93">
                  <c:v>0.13332213427405432</c:v>
                </c:pt>
                <c:pt idx="94">
                  <c:v>0.13471079612733403</c:v>
                </c:pt>
                <c:pt idx="95">
                  <c:v>0.13564913537241113</c:v>
                </c:pt>
                <c:pt idx="96">
                  <c:v>0.13797271175706868</c:v>
                </c:pt>
                <c:pt idx="97">
                  <c:v>0.13956656208478946</c:v>
                </c:pt>
                <c:pt idx="98">
                  <c:v>0.14133856097557529</c:v>
                </c:pt>
                <c:pt idx="99">
                  <c:v>0.14284163433684344</c:v>
                </c:pt>
                <c:pt idx="100">
                  <c:v>0.14338706046488953</c:v>
                </c:pt>
                <c:pt idx="101">
                  <c:v>0.14496178082648509</c:v>
                </c:pt>
                <c:pt idx="102">
                  <c:v>0.14624950457980324</c:v>
                </c:pt>
                <c:pt idx="103">
                  <c:v>0.14595344085236811</c:v>
                </c:pt>
                <c:pt idx="104">
                  <c:v>0.14639980909464895</c:v>
                </c:pt>
                <c:pt idx="105">
                  <c:v>0.14637966493694696</c:v>
                </c:pt>
                <c:pt idx="106">
                  <c:v>0.14644375973851001</c:v>
                </c:pt>
                <c:pt idx="107">
                  <c:v>0.14614135668867068</c:v>
                </c:pt>
                <c:pt idx="108">
                  <c:v>0.14623988020029013</c:v>
                </c:pt>
                <c:pt idx="109">
                  <c:v>0.1462895127974066</c:v>
                </c:pt>
                <c:pt idx="110">
                  <c:v>0.14623688620722899</c:v>
                </c:pt>
                <c:pt idx="111">
                  <c:v>0.14638787908375475</c:v>
                </c:pt>
                <c:pt idx="112">
                  <c:v>0.14652974467623001</c:v>
                </c:pt>
                <c:pt idx="113">
                  <c:v>0.14634334543548499</c:v>
                </c:pt>
                <c:pt idx="114">
                  <c:v>0.14636946452958799</c:v>
                </c:pt>
                <c:pt idx="115">
                  <c:v>0.14636543266667401</c:v>
                </c:pt>
                <c:pt idx="116">
                  <c:v>0.146436273596209</c:v>
                </c:pt>
                <c:pt idx="117">
                  <c:v>0.146465494682326</c:v>
                </c:pt>
                <c:pt idx="118">
                  <c:v>0.146468845379117</c:v>
                </c:pt>
                <c:pt idx="119">
                  <c:v>0.14645832388909599</c:v>
                </c:pt>
                <c:pt idx="120">
                  <c:v>0.14647022183300601</c:v>
                </c:pt>
                <c:pt idx="121">
                  <c:v>0.146476364573812</c:v>
                </c:pt>
                <c:pt idx="122">
                  <c:v>0.146489257560597</c:v>
                </c:pt>
                <c:pt idx="123">
                  <c:v>0.146495309010927</c:v>
                </c:pt>
                <c:pt idx="124">
                  <c:v>0.14646875397489201</c:v>
                </c:pt>
                <c:pt idx="125">
                  <c:v>0.14670285337049799</c:v>
                </c:pt>
                <c:pt idx="126">
                  <c:v>0.14754350601310101</c:v>
                </c:pt>
                <c:pt idx="127">
                  <c:v>0.14727274309541899</c:v>
                </c:pt>
                <c:pt idx="128">
                  <c:v>0.14832342183879199</c:v>
                </c:pt>
                <c:pt idx="129">
                  <c:v>0.14985374274707899</c:v>
                </c:pt>
                <c:pt idx="130">
                  <c:v>0.15024535065762401</c:v>
                </c:pt>
                <c:pt idx="131">
                  <c:v>0.15029436224376599</c:v>
                </c:pt>
                <c:pt idx="132">
                  <c:v>0.15143750054796501</c:v>
                </c:pt>
                <c:pt idx="133">
                  <c:v>0.15188252971201999</c:v>
                </c:pt>
                <c:pt idx="134">
                  <c:v>0.15229407854136701</c:v>
                </c:pt>
                <c:pt idx="135">
                  <c:v>0.15315851140137501</c:v>
                </c:pt>
                <c:pt idx="136">
                  <c:v>0.15385775235363899</c:v>
                </c:pt>
                <c:pt idx="137">
                  <c:v>0.154372490528145</c:v>
                </c:pt>
                <c:pt idx="138">
                  <c:v>0.154769652457007</c:v>
                </c:pt>
                <c:pt idx="139">
                  <c:v>0.156029946895547</c:v>
                </c:pt>
                <c:pt idx="140">
                  <c:v>0.156671053456163</c:v>
                </c:pt>
                <c:pt idx="141">
                  <c:v>0.1573192794777</c:v>
                </c:pt>
                <c:pt idx="142">
                  <c:v>0.157748611812216</c:v>
                </c:pt>
                <c:pt idx="143">
                  <c:v>0.15801283064184801</c:v>
                </c:pt>
                <c:pt idx="144">
                  <c:v>0.15833306944488401</c:v>
                </c:pt>
                <c:pt idx="145">
                  <c:v>0.158721088953647</c:v>
                </c:pt>
                <c:pt idx="146">
                  <c:v>0.15852542531651101</c:v>
                </c:pt>
                <c:pt idx="147">
                  <c:v>0.15881631398545801</c:v>
                </c:pt>
                <c:pt idx="148">
                  <c:v>0.15859505923525499</c:v>
                </c:pt>
                <c:pt idx="149">
                  <c:v>0.15828319713064201</c:v>
                </c:pt>
                <c:pt idx="150">
                  <c:v>0.15812717189553099</c:v>
                </c:pt>
                <c:pt idx="151">
                  <c:v>0.157719729298085</c:v>
                </c:pt>
                <c:pt idx="152">
                  <c:v>0.15774337311787201</c:v>
                </c:pt>
                <c:pt idx="153">
                  <c:v>0.158369344762673</c:v>
                </c:pt>
                <c:pt idx="154">
                  <c:v>0.15883705859181399</c:v>
                </c:pt>
                <c:pt idx="155">
                  <c:v>0.158981248161779</c:v>
                </c:pt>
                <c:pt idx="156">
                  <c:v>0.159267970875756</c:v>
                </c:pt>
                <c:pt idx="157">
                  <c:v>0.15912924477260401</c:v>
                </c:pt>
                <c:pt idx="158">
                  <c:v>0.159373243748794</c:v>
                </c:pt>
                <c:pt idx="159">
                  <c:v>0.160075128585145</c:v>
                </c:pt>
                <c:pt idx="160">
                  <c:v>0.16134745097918701</c:v>
                </c:pt>
                <c:pt idx="161">
                  <c:v>0.16205406771915401</c:v>
                </c:pt>
                <c:pt idx="162">
                  <c:v>0.16202859804755501</c:v>
                </c:pt>
                <c:pt idx="163">
                  <c:v>0.162054497454271</c:v>
                </c:pt>
                <c:pt idx="164">
                  <c:v>0.1623859915018</c:v>
                </c:pt>
                <c:pt idx="165">
                  <c:v>0.162854723301254</c:v>
                </c:pt>
                <c:pt idx="166">
                  <c:v>0.16292957669180899</c:v>
                </c:pt>
                <c:pt idx="167">
                  <c:v>0.163473484600798</c:v>
                </c:pt>
                <c:pt idx="168">
                  <c:v>0.16382925887092301</c:v>
                </c:pt>
                <c:pt idx="169">
                  <c:v>0.16357866497998899</c:v>
                </c:pt>
                <c:pt idx="170">
                  <c:v>0.16294858028905301</c:v>
                </c:pt>
                <c:pt idx="171">
                  <c:v>0.16246663341516199</c:v>
                </c:pt>
                <c:pt idx="172">
                  <c:v>0.16226171191514799</c:v>
                </c:pt>
                <c:pt idx="173">
                  <c:v>0.16243359559913301</c:v>
                </c:pt>
                <c:pt idx="174">
                  <c:v>0.16214025131738999</c:v>
                </c:pt>
                <c:pt idx="175">
                  <c:v>0.162321475363079</c:v>
                </c:pt>
                <c:pt idx="176">
                  <c:v>0.16254678299598099</c:v>
                </c:pt>
                <c:pt idx="177">
                  <c:v>0.16275932587002001</c:v>
                </c:pt>
                <c:pt idx="178">
                  <c:v>0.16275202829715299</c:v>
                </c:pt>
                <c:pt idx="179">
                  <c:v>0.163286125500161</c:v>
                </c:pt>
                <c:pt idx="180">
                  <c:v>0.16320177838401001</c:v>
                </c:pt>
                <c:pt idx="181" formatCode="0.0000">
                  <c:v>0.16266775111834078</c:v>
                </c:pt>
                <c:pt idx="182" formatCode="0.0000">
                  <c:v>0.16280811435641954</c:v>
                </c:pt>
                <c:pt idx="183" formatCode="0.0000">
                  <c:v>0.16356707067733126</c:v>
                </c:pt>
                <c:pt idx="184" formatCode="0.0000">
                  <c:v>0.16340937316164456</c:v>
                </c:pt>
                <c:pt idx="185" formatCode="0.0000">
                  <c:v>0.163569746139754</c:v>
                </c:pt>
                <c:pt idx="186" formatCode="0.0000">
                  <c:v>0.16347348460079775</c:v>
                </c:pt>
                <c:pt idx="187" formatCode="0.0000">
                  <c:v>0.15651166794484528</c:v>
                </c:pt>
                <c:pt idx="188" formatCode="0.0000">
                  <c:v>0.15720057221008285</c:v>
                </c:pt>
                <c:pt idx="189" formatCode="0.0000">
                  <c:v>0.15749271596188677</c:v>
                </c:pt>
                <c:pt idx="190" formatCode="0.0000">
                  <c:v>0.1563086157308991</c:v>
                </c:pt>
                <c:pt idx="191" formatCode="0.0000">
                  <c:v>0.15404760070861895</c:v>
                </c:pt>
                <c:pt idx="192" formatCode="0.0000">
                  <c:v>0.15206118942262367</c:v>
                </c:pt>
                <c:pt idx="193" formatCode="0.0000">
                  <c:v>0.1527277170260859</c:v>
                </c:pt>
                <c:pt idx="194" formatCode="0.0000">
                  <c:v>0.1546240316670017</c:v>
                </c:pt>
                <c:pt idx="195" formatCode="0.0000">
                  <c:v>0.15421151651605342</c:v>
                </c:pt>
                <c:pt idx="196" formatCode="0.0000">
                  <c:v>0.1518672073139247</c:v>
                </c:pt>
                <c:pt idx="197" formatCode="0.0000">
                  <c:v>0.15050041387613816</c:v>
                </c:pt>
                <c:pt idx="198" formatCode="0.0000">
                  <c:v>0.15030361329886371</c:v>
                </c:pt>
                <c:pt idx="199" formatCode="0.0000">
                  <c:v>0.14972749595735763</c:v>
                </c:pt>
                <c:pt idx="200" formatCode="0.0000">
                  <c:v>0.14991604701367234</c:v>
                </c:pt>
                <c:pt idx="201" formatCode="0.0000">
                  <c:v>0.14771266931564719</c:v>
                </c:pt>
                <c:pt idx="202" formatCode="0.0000">
                  <c:v>0.14522640797002528</c:v>
                </c:pt>
                <c:pt idx="203" formatCode="0.0000">
                  <c:v>0.14388903277792167</c:v>
                </c:pt>
                <c:pt idx="204" formatCode="0.0000">
                  <c:v>0.14534249960030812</c:v>
                </c:pt>
                <c:pt idx="205" formatCode="0.0000">
                  <c:v>0.14557735980900249</c:v>
                </c:pt>
                <c:pt idx="206" formatCode="0.0000">
                  <c:v>0.14511681903932666</c:v>
                </c:pt>
                <c:pt idx="207" formatCode="0.0000">
                  <c:v>0.14497586151905706</c:v>
                </c:pt>
                <c:pt idx="208" formatCode="0.0000">
                  <c:v>0.14643646853812473</c:v>
                </c:pt>
                <c:pt idx="209" formatCode="0.0000">
                  <c:v>0.14744913005013272</c:v>
                </c:pt>
                <c:pt idx="210" formatCode="0.0000">
                  <c:v>0.14866572511707427</c:v>
                </c:pt>
                <c:pt idx="211" formatCode="0.0000">
                  <c:v>0.15161393028791487</c:v>
                </c:pt>
                <c:pt idx="212" formatCode="0.0000">
                  <c:v>0.15041891668296203</c:v>
                </c:pt>
                <c:pt idx="213" formatCode="0.0000">
                  <c:v>0.15086369465188204</c:v>
                </c:pt>
                <c:pt idx="214" formatCode="0.0000">
                  <c:v>0.15134775172914805</c:v>
                </c:pt>
                <c:pt idx="215" formatCode="0.0000">
                  <c:v>0.1535720867375146</c:v>
                </c:pt>
                <c:pt idx="216" formatCode="0.0000">
                  <c:v>0.15883100381194409</c:v>
                </c:pt>
                <c:pt idx="217" formatCode="0.0000">
                  <c:v>0.15794045644791913</c:v>
                </c:pt>
                <c:pt idx="218" formatCode="0.0000">
                  <c:v>0.15935239187940209</c:v>
                </c:pt>
                <c:pt idx="219" formatCode="0.0000">
                  <c:v>0.15771129370574227</c:v>
                </c:pt>
                <c:pt idx="220" formatCode="0.0000">
                  <c:v>0.15620118712902217</c:v>
                </c:pt>
                <c:pt idx="221" formatCode="0.0000">
                  <c:v>0.15094795314575535</c:v>
                </c:pt>
                <c:pt idx="222" formatCode="0.0000">
                  <c:v>0.1463935938163346</c:v>
                </c:pt>
                <c:pt idx="223" formatCode="0.0000">
                  <c:v>0.14598540145985403</c:v>
                </c:pt>
                <c:pt idx="224" formatCode="0.0000">
                  <c:v>0.14577259475218657</c:v>
                </c:pt>
                <c:pt idx="225" formatCode="0.0000">
                  <c:v>0.14409221902017291</c:v>
                </c:pt>
                <c:pt idx="226" formatCode="0.0000">
                  <c:v>0.14409221902017291</c:v>
                </c:pt>
                <c:pt idx="227" formatCode="0.0000">
                  <c:v>0.14513788098693758</c:v>
                </c:pt>
                <c:pt idx="228" formatCode="0.0000">
                  <c:v>0.14732665265426492</c:v>
                </c:pt>
                <c:pt idx="229" formatCode="0.0000">
                  <c:v>0.14846455832854347</c:v>
                </c:pt>
                <c:pt idx="230" formatCode="0.0000">
                  <c:v>0.14899545138171985</c:v>
                </c:pt>
                <c:pt idx="231" formatCode="0.0000">
                  <c:v>0.14888337468982646</c:v>
                </c:pt>
                <c:pt idx="232" formatCode="0.0000">
                  <c:v>0.14555483203738454</c:v>
                </c:pt>
                <c:pt idx="233" formatCode="0.0000">
                  <c:v>0.14489868912443815</c:v>
                </c:pt>
                <c:pt idx="234" formatCode="0.0000">
                  <c:v>0.14540224871186821</c:v>
                </c:pt>
                <c:pt idx="235" formatCode="0.0000">
                  <c:v>0.14160048453111249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60-3442-AD01-E4995AE02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488448"/>
        <c:axId val="823490496"/>
      </c:lineChart>
      <c:catAx>
        <c:axId val="82348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3490496"/>
        <c:crosses val="autoZero"/>
        <c:auto val="1"/>
        <c:lblAlgn val="ctr"/>
        <c:lblOffset val="100"/>
        <c:noMultiLvlLbl val="0"/>
      </c:catAx>
      <c:valAx>
        <c:axId val="823490496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82348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/>
                </a:solidFill>
              </a:rPr>
              <a:t>China's</a:t>
            </a:r>
            <a:r>
              <a:rPr lang="en-US" sz="3600" baseline="0" dirty="0">
                <a:solidFill>
                  <a:schemeClr val="tx1"/>
                </a:solidFill>
              </a:rPr>
              <a:t> Reserves, </a:t>
            </a:r>
          </a:p>
          <a:p>
            <a:pPr>
              <a:defRPr sz="3600">
                <a:solidFill>
                  <a:schemeClr val="tx1"/>
                </a:solidFill>
              </a:defRPr>
            </a:pPr>
            <a:r>
              <a:rPr lang="en-US" sz="3600" baseline="0" dirty="0">
                <a:solidFill>
                  <a:schemeClr val="tx1"/>
                </a:solidFill>
              </a:rPr>
              <a:t>$ trillions, 2000-2014 </a:t>
            </a:r>
            <a:endParaRPr lang="en-US" sz="3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'Reserves quarterly'!$E$7:$CD$7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'Reserves quarterly'!$E$8:$CD$8</c:f>
              <c:numCache>
                <c:formatCode>0.00</c:formatCode>
                <c:ptCount val="78"/>
                <c:pt idx="0">
                  <c:v>0.15976868907213401</c:v>
                </c:pt>
                <c:pt idx="1">
                  <c:v>0.16128503090686899</c:v>
                </c:pt>
                <c:pt idx="2">
                  <c:v>0.162584737028065</c:v>
                </c:pt>
                <c:pt idx="3">
                  <c:v>0.16827758772931001</c:v>
                </c:pt>
                <c:pt idx="4">
                  <c:v>0.178890604889892</c:v>
                </c:pt>
                <c:pt idx="5">
                  <c:v>0.18386143108201</c:v>
                </c:pt>
                <c:pt idx="6">
                  <c:v>0.19928446308612</c:v>
                </c:pt>
                <c:pt idx="7">
                  <c:v>0.215605128197421</c:v>
                </c:pt>
                <c:pt idx="8">
                  <c:v>0.23086977388045002</c:v>
                </c:pt>
                <c:pt idx="9">
                  <c:v>0.246749018678599</c:v>
                </c:pt>
                <c:pt idx="10">
                  <c:v>0.26296374033377401</c:v>
                </c:pt>
                <c:pt idx="11">
                  <c:v>0.29112781713505903</c:v>
                </c:pt>
                <c:pt idx="12">
                  <c:v>0.32087113679144297</c:v>
                </c:pt>
                <c:pt idx="13">
                  <c:v>0.35136407686321897</c:v>
                </c:pt>
                <c:pt idx="14">
                  <c:v>0.38888093720673905</c:v>
                </c:pt>
                <c:pt idx="15">
                  <c:v>0.40815065834877401</c:v>
                </c:pt>
                <c:pt idx="16">
                  <c:v>0.44442721163533699</c:v>
                </c:pt>
                <c:pt idx="17">
                  <c:v>0.47511382080530701</c:v>
                </c:pt>
                <c:pt idx="18">
                  <c:v>0.51900109530724103</c:v>
                </c:pt>
                <c:pt idx="19">
                  <c:v>0.61449953245750411</c:v>
                </c:pt>
                <c:pt idx="20">
                  <c:v>0.663190365860436</c:v>
                </c:pt>
                <c:pt idx="21">
                  <c:v>0.71495014525289691</c:v>
                </c:pt>
                <c:pt idx="22">
                  <c:v>0.77226545132698499</c:v>
                </c:pt>
                <c:pt idx="23">
                  <c:v>0.82151385774845309</c:v>
                </c:pt>
                <c:pt idx="24">
                  <c:v>0.87763668257711214</c:v>
                </c:pt>
                <c:pt idx="25">
                  <c:v>0.9436101302136769</c:v>
                </c:pt>
                <c:pt idx="26">
                  <c:v>0.99045103539982604</c:v>
                </c:pt>
                <c:pt idx="27">
                  <c:v>1.0684930271844699</c:v>
                </c:pt>
                <c:pt idx="28">
                  <c:v>1.20403501806011</c:v>
                </c:pt>
                <c:pt idx="29">
                  <c:v>1.33459064419109</c:v>
                </c:pt>
                <c:pt idx="30">
                  <c:v>1.4356127576776299</c:v>
                </c:pt>
                <c:pt idx="31">
                  <c:v>1.5302816254071798</c:v>
                </c:pt>
                <c:pt idx="32">
                  <c:v>1.68428018605483</c:v>
                </c:pt>
                <c:pt idx="33">
                  <c:v>1.8110633833507399</c:v>
                </c:pt>
                <c:pt idx="34">
                  <c:v>1.90772945700376</c:v>
                </c:pt>
                <c:pt idx="35">
                  <c:v>1.9492599544550899</c:v>
                </c:pt>
                <c:pt idx="36">
                  <c:v>1.95682961226078</c:v>
                </c:pt>
                <c:pt idx="37">
                  <c:v>2.1352011200985803</c:v>
                </c:pt>
                <c:pt idx="38">
                  <c:v>2.28846925374524</c:v>
                </c:pt>
                <c:pt idx="39">
                  <c:v>2.4160436814073201</c:v>
                </c:pt>
                <c:pt idx="40">
                  <c:v>2.4635473235744905</c:v>
                </c:pt>
                <c:pt idx="41">
                  <c:v>2.4712112826036901</c:v>
                </c:pt>
                <c:pt idx="42">
                  <c:v>2.6668680625853303</c:v>
                </c:pt>
                <c:pt idx="43">
                  <c:v>2.8660792585939596</c:v>
                </c:pt>
                <c:pt idx="44">
                  <c:v>3.06717075531198</c:v>
                </c:pt>
                <c:pt idx="45">
                  <c:v>3.2197604660664902</c:v>
                </c:pt>
                <c:pt idx="46">
                  <c:v>3.2229868053668098</c:v>
                </c:pt>
                <c:pt idx="47">
                  <c:v>3.2027885324322902</c:v>
                </c:pt>
                <c:pt idx="48">
                  <c:v>3.3266015175025099</c:v>
                </c:pt>
                <c:pt idx="49">
                  <c:v>3.2606840434170299</c:v>
                </c:pt>
                <c:pt idx="50">
                  <c:v>3.3053070477537996</c:v>
                </c:pt>
                <c:pt idx="51">
                  <c:v>3.3311200151769098</c:v>
                </c:pt>
                <c:pt idx="52">
                  <c:v>3.4615988577851202</c:v>
                </c:pt>
                <c:pt idx="53">
                  <c:v>3.5152150107756901</c:v>
                </c:pt>
                <c:pt idx="54">
                  <c:v>3.6810343241430798</c:v>
                </c:pt>
                <c:pt idx="55">
                  <c:v>3.83954777009862</c:v>
                </c:pt>
                <c:pt idx="56">
                  <c:v>3.9660505680890497</c:v>
                </c:pt>
                <c:pt idx="57">
                  <c:v>4.0108335931227597</c:v>
                </c:pt>
                <c:pt idx="58">
                  <c:v>3.9049502394550601</c:v>
                </c:pt>
                <c:pt idx="59">
                  <c:v>3.8591680184412205</c:v>
                </c:pt>
                <c:pt idx="60">
                  <c:v>3.7447289891496802</c:v>
                </c:pt>
                <c:pt idx="61">
                  <c:v>3.7089505828535296</c:v>
                </c:pt>
                <c:pt idx="62">
                  <c:v>3.5292764258000098</c:v>
                </c:pt>
                <c:pt idx="63">
                  <c:v>3.3451937577022499</c:v>
                </c:pt>
                <c:pt idx="64">
                  <c:v>3.2337868078070398</c:v>
                </c:pt>
                <c:pt idx="65">
                  <c:v>3.2260171545650098</c:v>
                </c:pt>
                <c:pt idx="66">
                  <c:v>3.1863995370520599</c:v>
                </c:pt>
                <c:pt idx="67">
                  <c:v>3.0297752801715898</c:v>
                </c:pt>
                <c:pt idx="68">
                  <c:v>3.0284751946350097</c:v>
                </c:pt>
                <c:pt idx="69">
                  <c:v>3.0762950763885701</c:v>
                </c:pt>
                <c:pt idx="70">
                  <c:v>3.1278082178552999</c:v>
                </c:pt>
                <c:pt idx="71">
                  <c:v>3.1588769472130402</c:v>
                </c:pt>
                <c:pt idx="72">
                  <c:v>3.1617835507209699</c:v>
                </c:pt>
                <c:pt idx="73">
                  <c:v>3.1315169895407302</c:v>
                </c:pt>
                <c:pt idx="74">
                  <c:v>3.1063499690575198</c:v>
                </c:pt>
                <c:pt idx="75">
                  <c:v>3.0918812571990899</c:v>
                </c:pt>
                <c:pt idx="76">
                  <c:v>3.1178926341653996</c:v>
                </c:pt>
                <c:pt idx="77">
                  <c:v>3.1382785713560799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3A-0A49-80EA-52E7C1C01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518672"/>
        <c:axId val="823521536"/>
      </c:lineChart>
      <c:catAx>
        <c:axId val="8235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21536"/>
        <c:crosses val="autoZero"/>
        <c:auto val="1"/>
        <c:lblAlgn val="ctr"/>
        <c:lblOffset val="100"/>
        <c:noMultiLvlLbl val="0"/>
      </c:catAx>
      <c:valAx>
        <c:axId val="82352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1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'IFS Online'!$J$5:$IK$5</c:f>
              <c:strCache>
                <c:ptCount val="236"/>
                <c:pt idx="0">
                  <c:v>2000 Jan</c:v>
                </c:pt>
                <c:pt idx="1">
                  <c:v>2000 Feb</c:v>
                </c:pt>
                <c:pt idx="2">
                  <c:v>2000 Mar</c:v>
                </c:pt>
                <c:pt idx="3">
                  <c:v>2000 Apr</c:v>
                </c:pt>
                <c:pt idx="4">
                  <c:v>2000 May</c:v>
                </c:pt>
                <c:pt idx="5">
                  <c:v>2000 Jun</c:v>
                </c:pt>
                <c:pt idx="6">
                  <c:v>2000 Jul</c:v>
                </c:pt>
                <c:pt idx="7">
                  <c:v>2000 Aug</c:v>
                </c:pt>
                <c:pt idx="8">
                  <c:v>2000 Sep</c:v>
                </c:pt>
                <c:pt idx="9">
                  <c:v>2000 Oct</c:v>
                </c:pt>
                <c:pt idx="10">
                  <c:v>2000 Nov</c:v>
                </c:pt>
                <c:pt idx="11">
                  <c:v>2000 Dec</c:v>
                </c:pt>
                <c:pt idx="12">
                  <c:v>2001 Jan</c:v>
                </c:pt>
                <c:pt idx="13">
                  <c:v>2001 Feb</c:v>
                </c:pt>
                <c:pt idx="14">
                  <c:v>2001 Mar</c:v>
                </c:pt>
                <c:pt idx="15">
                  <c:v>2001 Apr</c:v>
                </c:pt>
                <c:pt idx="16">
                  <c:v>2001 May</c:v>
                </c:pt>
                <c:pt idx="17">
                  <c:v>2001 Jun</c:v>
                </c:pt>
                <c:pt idx="18">
                  <c:v>2001 Jul</c:v>
                </c:pt>
                <c:pt idx="19">
                  <c:v>2001 Aug</c:v>
                </c:pt>
                <c:pt idx="20">
                  <c:v>2001 Sep</c:v>
                </c:pt>
                <c:pt idx="21">
                  <c:v>2001 Oct</c:v>
                </c:pt>
                <c:pt idx="22">
                  <c:v>2001 Nov</c:v>
                </c:pt>
                <c:pt idx="23">
                  <c:v>2001 Dec</c:v>
                </c:pt>
                <c:pt idx="24">
                  <c:v>2002 Jan</c:v>
                </c:pt>
                <c:pt idx="25">
                  <c:v>2002 Feb</c:v>
                </c:pt>
                <c:pt idx="26">
                  <c:v>2002 Mar</c:v>
                </c:pt>
                <c:pt idx="27">
                  <c:v>2002 Apr</c:v>
                </c:pt>
                <c:pt idx="28">
                  <c:v>2002 May</c:v>
                </c:pt>
                <c:pt idx="29">
                  <c:v>2002 Jun</c:v>
                </c:pt>
                <c:pt idx="30">
                  <c:v>2002 Jul</c:v>
                </c:pt>
                <c:pt idx="31">
                  <c:v>2002 Aug</c:v>
                </c:pt>
                <c:pt idx="32">
                  <c:v>2002 Sep</c:v>
                </c:pt>
                <c:pt idx="33">
                  <c:v>2002 Oct</c:v>
                </c:pt>
                <c:pt idx="34">
                  <c:v>2002 Nov</c:v>
                </c:pt>
                <c:pt idx="35">
                  <c:v>2002 Dec</c:v>
                </c:pt>
                <c:pt idx="36">
                  <c:v>2003 Jan</c:v>
                </c:pt>
                <c:pt idx="37">
                  <c:v>2003 Feb</c:v>
                </c:pt>
                <c:pt idx="38">
                  <c:v>2003 Mar</c:v>
                </c:pt>
                <c:pt idx="39">
                  <c:v>2003 Apr</c:v>
                </c:pt>
                <c:pt idx="40">
                  <c:v>2003 May</c:v>
                </c:pt>
                <c:pt idx="41">
                  <c:v>2003 Jun</c:v>
                </c:pt>
                <c:pt idx="42">
                  <c:v>2003 Jul</c:v>
                </c:pt>
                <c:pt idx="43">
                  <c:v>2003 Aug</c:v>
                </c:pt>
                <c:pt idx="44">
                  <c:v>2003 Sep</c:v>
                </c:pt>
                <c:pt idx="45">
                  <c:v>2003 Oct</c:v>
                </c:pt>
                <c:pt idx="46">
                  <c:v>2003 Nov</c:v>
                </c:pt>
                <c:pt idx="47">
                  <c:v>2003 Dec</c:v>
                </c:pt>
                <c:pt idx="48">
                  <c:v>2004 Jan</c:v>
                </c:pt>
                <c:pt idx="49">
                  <c:v>2004 Feb</c:v>
                </c:pt>
                <c:pt idx="50">
                  <c:v>2004 Mar</c:v>
                </c:pt>
                <c:pt idx="51">
                  <c:v>2004 Apr</c:v>
                </c:pt>
                <c:pt idx="52">
                  <c:v>2004 May</c:v>
                </c:pt>
                <c:pt idx="53">
                  <c:v>2004 Jun</c:v>
                </c:pt>
                <c:pt idx="54">
                  <c:v>2004 Jul</c:v>
                </c:pt>
                <c:pt idx="55">
                  <c:v>2004 Aug</c:v>
                </c:pt>
                <c:pt idx="56">
                  <c:v>2004 Sep</c:v>
                </c:pt>
                <c:pt idx="57">
                  <c:v>2004 Oct</c:v>
                </c:pt>
                <c:pt idx="58">
                  <c:v>2004 Nov</c:v>
                </c:pt>
                <c:pt idx="59">
                  <c:v>2004 Dec</c:v>
                </c:pt>
                <c:pt idx="60">
                  <c:v>2005 Jan</c:v>
                </c:pt>
                <c:pt idx="61">
                  <c:v>2005 Feb</c:v>
                </c:pt>
                <c:pt idx="62">
                  <c:v>2005 Mar</c:v>
                </c:pt>
                <c:pt idx="63">
                  <c:v>2005 Apr</c:v>
                </c:pt>
                <c:pt idx="64">
                  <c:v>2005 May</c:v>
                </c:pt>
                <c:pt idx="65">
                  <c:v>2005 Jun</c:v>
                </c:pt>
                <c:pt idx="66">
                  <c:v>2005 Jul</c:v>
                </c:pt>
                <c:pt idx="67">
                  <c:v>2005 Aug</c:v>
                </c:pt>
                <c:pt idx="68">
                  <c:v>2005 Sep</c:v>
                </c:pt>
                <c:pt idx="69">
                  <c:v>2005 Oct</c:v>
                </c:pt>
                <c:pt idx="70">
                  <c:v>2005 Nov</c:v>
                </c:pt>
                <c:pt idx="71">
                  <c:v>2005 Dec</c:v>
                </c:pt>
                <c:pt idx="72">
                  <c:v>2006 Jan</c:v>
                </c:pt>
                <c:pt idx="73">
                  <c:v>2006 Feb</c:v>
                </c:pt>
                <c:pt idx="74">
                  <c:v>2006 Mar</c:v>
                </c:pt>
                <c:pt idx="75">
                  <c:v>2006 Apr</c:v>
                </c:pt>
                <c:pt idx="76">
                  <c:v>2006 May</c:v>
                </c:pt>
                <c:pt idx="77">
                  <c:v>2006 Jun</c:v>
                </c:pt>
                <c:pt idx="78">
                  <c:v>2006 Jul</c:v>
                </c:pt>
                <c:pt idx="79">
                  <c:v>2006 Aug</c:v>
                </c:pt>
                <c:pt idx="80">
                  <c:v>2006 Sep</c:v>
                </c:pt>
                <c:pt idx="81">
                  <c:v>2006 Oct</c:v>
                </c:pt>
                <c:pt idx="82">
                  <c:v>2006 Nov</c:v>
                </c:pt>
                <c:pt idx="83">
                  <c:v>2006 Dec</c:v>
                </c:pt>
                <c:pt idx="84">
                  <c:v>2007 Jan</c:v>
                </c:pt>
                <c:pt idx="85">
                  <c:v>2007 Feb</c:v>
                </c:pt>
                <c:pt idx="86">
                  <c:v>2007 Mar</c:v>
                </c:pt>
                <c:pt idx="87">
                  <c:v>2007 Apr</c:v>
                </c:pt>
                <c:pt idx="88">
                  <c:v>2007 May</c:v>
                </c:pt>
                <c:pt idx="89">
                  <c:v>2007 Jun</c:v>
                </c:pt>
                <c:pt idx="90">
                  <c:v>2007 Jul</c:v>
                </c:pt>
                <c:pt idx="91">
                  <c:v>2007 Aug</c:v>
                </c:pt>
                <c:pt idx="92">
                  <c:v>2007 Sep</c:v>
                </c:pt>
                <c:pt idx="93">
                  <c:v>2007 Oct</c:v>
                </c:pt>
                <c:pt idx="94">
                  <c:v>2007 Nov</c:v>
                </c:pt>
                <c:pt idx="95">
                  <c:v>2007 Dec</c:v>
                </c:pt>
                <c:pt idx="96">
                  <c:v>2008 Jan</c:v>
                </c:pt>
                <c:pt idx="97">
                  <c:v>2008 Feb</c:v>
                </c:pt>
                <c:pt idx="98">
                  <c:v>2008 Mar</c:v>
                </c:pt>
                <c:pt idx="99">
                  <c:v>2008 Apr</c:v>
                </c:pt>
                <c:pt idx="100">
                  <c:v>2008 May</c:v>
                </c:pt>
                <c:pt idx="101">
                  <c:v>2008 Jun</c:v>
                </c:pt>
                <c:pt idx="102">
                  <c:v>2008 Jul</c:v>
                </c:pt>
                <c:pt idx="103">
                  <c:v>2008 Aug</c:v>
                </c:pt>
                <c:pt idx="104">
                  <c:v>2008 Sep</c:v>
                </c:pt>
                <c:pt idx="105">
                  <c:v>2008 Oct</c:v>
                </c:pt>
                <c:pt idx="106">
                  <c:v>2008 Nov</c:v>
                </c:pt>
                <c:pt idx="107">
                  <c:v>2008 Dec</c:v>
                </c:pt>
                <c:pt idx="108">
                  <c:v>2009 Jan</c:v>
                </c:pt>
                <c:pt idx="109">
                  <c:v>2009 Feb</c:v>
                </c:pt>
                <c:pt idx="110">
                  <c:v>2009 Mar</c:v>
                </c:pt>
                <c:pt idx="111">
                  <c:v>2009 Apr</c:v>
                </c:pt>
                <c:pt idx="112">
                  <c:v>2009 May</c:v>
                </c:pt>
                <c:pt idx="113">
                  <c:v>2009 Jun</c:v>
                </c:pt>
                <c:pt idx="114">
                  <c:v>2009 Jul</c:v>
                </c:pt>
                <c:pt idx="115">
                  <c:v>2009 Aug</c:v>
                </c:pt>
                <c:pt idx="116">
                  <c:v>2009 Sep</c:v>
                </c:pt>
                <c:pt idx="117">
                  <c:v>2009 Oct</c:v>
                </c:pt>
                <c:pt idx="118">
                  <c:v>2009 Nov</c:v>
                </c:pt>
                <c:pt idx="119">
                  <c:v>2009 Dec</c:v>
                </c:pt>
                <c:pt idx="120">
                  <c:v>2010 Jan</c:v>
                </c:pt>
                <c:pt idx="121">
                  <c:v>2010 Feb</c:v>
                </c:pt>
                <c:pt idx="122">
                  <c:v>2010 Mar</c:v>
                </c:pt>
                <c:pt idx="123">
                  <c:v>2010 Apr</c:v>
                </c:pt>
                <c:pt idx="124">
                  <c:v>2010 May</c:v>
                </c:pt>
                <c:pt idx="125">
                  <c:v>2010 Jun</c:v>
                </c:pt>
                <c:pt idx="126">
                  <c:v>2010 Jul</c:v>
                </c:pt>
                <c:pt idx="127">
                  <c:v>2010 Aug</c:v>
                </c:pt>
                <c:pt idx="128">
                  <c:v>2010 Sep</c:v>
                </c:pt>
                <c:pt idx="129">
                  <c:v>2010 Oct</c:v>
                </c:pt>
                <c:pt idx="130">
                  <c:v>2010 Nov</c:v>
                </c:pt>
                <c:pt idx="131">
                  <c:v>2010 Dec</c:v>
                </c:pt>
                <c:pt idx="132">
                  <c:v>2011 Jan</c:v>
                </c:pt>
                <c:pt idx="133">
                  <c:v>2011 Feb</c:v>
                </c:pt>
                <c:pt idx="134">
                  <c:v>2011 Mar</c:v>
                </c:pt>
                <c:pt idx="135">
                  <c:v>2011 Apr</c:v>
                </c:pt>
                <c:pt idx="136">
                  <c:v>2011 May</c:v>
                </c:pt>
                <c:pt idx="137">
                  <c:v>2011 Jun</c:v>
                </c:pt>
                <c:pt idx="138">
                  <c:v>2011 Jul</c:v>
                </c:pt>
                <c:pt idx="139">
                  <c:v>2011 Aug</c:v>
                </c:pt>
                <c:pt idx="140">
                  <c:v>2011 Sep</c:v>
                </c:pt>
                <c:pt idx="141">
                  <c:v>2011 Oct</c:v>
                </c:pt>
                <c:pt idx="142">
                  <c:v>2011 Nov</c:v>
                </c:pt>
                <c:pt idx="143">
                  <c:v>2011 Dec</c:v>
                </c:pt>
                <c:pt idx="144">
                  <c:v>2012 Jan</c:v>
                </c:pt>
                <c:pt idx="145">
                  <c:v>2012 Feb</c:v>
                </c:pt>
                <c:pt idx="146">
                  <c:v>2012 Mar</c:v>
                </c:pt>
                <c:pt idx="147">
                  <c:v>2012 Apr</c:v>
                </c:pt>
                <c:pt idx="148">
                  <c:v>2012 May</c:v>
                </c:pt>
                <c:pt idx="149">
                  <c:v>2012 Jun</c:v>
                </c:pt>
                <c:pt idx="150">
                  <c:v>2012 Jul</c:v>
                </c:pt>
                <c:pt idx="151">
                  <c:v>2012 Aug</c:v>
                </c:pt>
                <c:pt idx="152">
                  <c:v>2012 Sep</c:v>
                </c:pt>
                <c:pt idx="153">
                  <c:v>2012 Oct</c:v>
                </c:pt>
                <c:pt idx="154">
                  <c:v>2012 Nov</c:v>
                </c:pt>
                <c:pt idx="155">
                  <c:v>2012 Dec</c:v>
                </c:pt>
                <c:pt idx="156">
                  <c:v>2013 Jan</c:v>
                </c:pt>
                <c:pt idx="157">
                  <c:v>2013 Feb</c:v>
                </c:pt>
                <c:pt idx="158">
                  <c:v>2013 Mar</c:v>
                </c:pt>
                <c:pt idx="159">
                  <c:v>2013 Apr</c:v>
                </c:pt>
                <c:pt idx="160">
                  <c:v>2013 May</c:v>
                </c:pt>
                <c:pt idx="161">
                  <c:v>2013 Jun</c:v>
                </c:pt>
                <c:pt idx="162">
                  <c:v>2013 Jul</c:v>
                </c:pt>
                <c:pt idx="163">
                  <c:v>2013 Aug</c:v>
                </c:pt>
                <c:pt idx="164">
                  <c:v>2013 Sep</c:v>
                </c:pt>
                <c:pt idx="165">
                  <c:v>2013 Oct</c:v>
                </c:pt>
                <c:pt idx="166">
                  <c:v>2013 Nov</c:v>
                </c:pt>
                <c:pt idx="167">
                  <c:v>2013 Dec</c:v>
                </c:pt>
                <c:pt idx="168">
                  <c:v>2014 Jan</c:v>
                </c:pt>
                <c:pt idx="169">
                  <c:v>2014 Feb</c:v>
                </c:pt>
                <c:pt idx="170">
                  <c:v>2014 Mar</c:v>
                </c:pt>
                <c:pt idx="171">
                  <c:v>2014 Apr</c:v>
                </c:pt>
                <c:pt idx="172">
                  <c:v>2014 May</c:v>
                </c:pt>
                <c:pt idx="173">
                  <c:v>2014 Jun</c:v>
                </c:pt>
                <c:pt idx="174">
                  <c:v>2014 Jul</c:v>
                </c:pt>
                <c:pt idx="175">
                  <c:v>2014 Aug</c:v>
                </c:pt>
                <c:pt idx="176">
                  <c:v>2014 Sep</c:v>
                </c:pt>
                <c:pt idx="177">
                  <c:v>2014 Oct</c:v>
                </c:pt>
                <c:pt idx="178">
                  <c:v>2014 Nov</c:v>
                </c:pt>
                <c:pt idx="179">
                  <c:v>2014 Dec</c:v>
                </c:pt>
                <c:pt idx="180">
                  <c:v>2015 Jan</c:v>
                </c:pt>
                <c:pt idx="181">
                  <c:v>2015 Feb</c:v>
                </c:pt>
                <c:pt idx="182">
                  <c:v>2015 Mar</c:v>
                </c:pt>
                <c:pt idx="183">
                  <c:v>2015 Apr</c:v>
                </c:pt>
                <c:pt idx="184">
                  <c:v>2015 May</c:v>
                </c:pt>
                <c:pt idx="185">
                  <c:v>2015 Jun</c:v>
                </c:pt>
                <c:pt idx="186">
                  <c:v>2015 Jul</c:v>
                </c:pt>
                <c:pt idx="187">
                  <c:v>2015 Aug</c:v>
                </c:pt>
                <c:pt idx="188">
                  <c:v>2015 Sep</c:v>
                </c:pt>
                <c:pt idx="189">
                  <c:v>2015 Oct</c:v>
                </c:pt>
                <c:pt idx="190">
                  <c:v>2015 Nov</c:v>
                </c:pt>
                <c:pt idx="191">
                  <c:v>2014 Dec</c:v>
                </c:pt>
                <c:pt idx="192">
                  <c:v>2016 Jan</c:v>
                </c:pt>
                <c:pt idx="193">
                  <c:v>2016 Feb</c:v>
                </c:pt>
                <c:pt idx="194">
                  <c:v>2016 Mar</c:v>
                </c:pt>
                <c:pt idx="195">
                  <c:v>2016 Apr</c:v>
                </c:pt>
                <c:pt idx="196">
                  <c:v>2016 May</c:v>
                </c:pt>
                <c:pt idx="197">
                  <c:v>2016 Jun</c:v>
                </c:pt>
                <c:pt idx="198">
                  <c:v>2016 Jul</c:v>
                </c:pt>
                <c:pt idx="199">
                  <c:v>2016 Aug</c:v>
                </c:pt>
                <c:pt idx="200">
                  <c:v>2016 Sep</c:v>
                </c:pt>
                <c:pt idx="201">
                  <c:v>2016 Oct</c:v>
                </c:pt>
                <c:pt idx="202">
                  <c:v>2016 Nov</c:v>
                </c:pt>
                <c:pt idx="203">
                  <c:v>2016 Dec</c:v>
                </c:pt>
                <c:pt idx="204">
                  <c:v>2017 Jan</c:v>
                </c:pt>
                <c:pt idx="205">
                  <c:v>2017 Feb</c:v>
                </c:pt>
                <c:pt idx="206">
                  <c:v>2017 Mar</c:v>
                </c:pt>
                <c:pt idx="207">
                  <c:v>2017 Apr</c:v>
                </c:pt>
                <c:pt idx="208">
                  <c:v>2017 May</c:v>
                </c:pt>
                <c:pt idx="209">
                  <c:v>2017 Jun</c:v>
                </c:pt>
                <c:pt idx="210">
                  <c:v>2017 Jul</c:v>
                </c:pt>
                <c:pt idx="211">
                  <c:v>2017 Aug</c:v>
                </c:pt>
                <c:pt idx="212">
                  <c:v>2017 Sep</c:v>
                </c:pt>
                <c:pt idx="213">
                  <c:v>2017 Oct</c:v>
                </c:pt>
                <c:pt idx="214">
                  <c:v>2017 Nov</c:v>
                </c:pt>
                <c:pt idx="215">
                  <c:v>2017 Dec</c:v>
                </c:pt>
                <c:pt idx="216">
                  <c:v>2018 Jan</c:v>
                </c:pt>
                <c:pt idx="217">
                  <c:v>2018 Feb</c:v>
                </c:pt>
                <c:pt idx="218">
                  <c:v>2018 Mar</c:v>
                </c:pt>
                <c:pt idx="219">
                  <c:v>2018 Apr</c:v>
                </c:pt>
                <c:pt idx="220">
                  <c:v>2018 May</c:v>
                </c:pt>
                <c:pt idx="221">
                  <c:v>2018 Jun</c:v>
                </c:pt>
                <c:pt idx="222">
                  <c:v>2018 Jul</c:v>
                </c:pt>
                <c:pt idx="223">
                  <c:v>2018 Aug</c:v>
                </c:pt>
                <c:pt idx="224">
                  <c:v>2018 Sep</c:v>
                </c:pt>
                <c:pt idx="225">
                  <c:v>2018 Oct</c:v>
                </c:pt>
                <c:pt idx="226">
                  <c:v>2018 Nov</c:v>
                </c:pt>
                <c:pt idx="227">
                  <c:v>2018 Dec</c:v>
                </c:pt>
                <c:pt idx="228">
                  <c:v>2019 Jan</c:v>
                </c:pt>
                <c:pt idx="229">
                  <c:v>2019 Feb</c:v>
                </c:pt>
                <c:pt idx="230">
                  <c:v>2019 Mar</c:v>
                </c:pt>
                <c:pt idx="231">
                  <c:v>2019 Apr</c:v>
                </c:pt>
                <c:pt idx="232">
                  <c:v>2019 May</c:v>
                </c:pt>
                <c:pt idx="233">
                  <c:v>2019 Jun</c:v>
                </c:pt>
                <c:pt idx="234">
                  <c:v>2019 Jul</c:v>
                </c:pt>
                <c:pt idx="235">
                  <c:v>2019 Aug</c:v>
                </c:pt>
              </c:strCache>
            </c:strRef>
          </c:cat>
          <c:val>
            <c:numRef>
              <c:f>'IFS Online'!$J$6:$IK$6</c:f>
              <c:numCache>
                <c:formatCode>0.000</c:formatCode>
                <c:ptCount val="236"/>
                <c:pt idx="0">
                  <c:v>0.12078</c:v>
                </c:pt>
                <c:pt idx="1">
                  <c:v>0.1208</c:v>
                </c:pt>
                <c:pt idx="2">
                  <c:v>0.12078999999999999</c:v>
                </c:pt>
                <c:pt idx="3">
                  <c:v>0.12078</c:v>
                </c:pt>
                <c:pt idx="4">
                  <c:v>0.1208</c:v>
                </c:pt>
                <c:pt idx="5">
                  <c:v>0.12081</c:v>
                </c:pt>
                <c:pt idx="6">
                  <c:v>0.12078</c:v>
                </c:pt>
                <c:pt idx="7">
                  <c:v>0.12078</c:v>
                </c:pt>
                <c:pt idx="8">
                  <c:v>0.1207937</c:v>
                </c:pt>
                <c:pt idx="9">
                  <c:v>0.1208</c:v>
                </c:pt>
                <c:pt idx="10">
                  <c:v>0.12081</c:v>
                </c:pt>
                <c:pt idx="11">
                  <c:v>0.12081</c:v>
                </c:pt>
                <c:pt idx="12">
                  <c:v>0.12081</c:v>
                </c:pt>
                <c:pt idx="13">
                  <c:v>0.12082</c:v>
                </c:pt>
                <c:pt idx="14">
                  <c:v>0.12081</c:v>
                </c:pt>
                <c:pt idx="15">
                  <c:v>0.12082</c:v>
                </c:pt>
                <c:pt idx="16">
                  <c:v>0.12081</c:v>
                </c:pt>
                <c:pt idx="17">
                  <c:v>0.12082</c:v>
                </c:pt>
                <c:pt idx="18">
                  <c:v>0.12082</c:v>
                </c:pt>
                <c:pt idx="19">
                  <c:v>0.12082</c:v>
                </c:pt>
                <c:pt idx="20">
                  <c:v>0.12082</c:v>
                </c:pt>
                <c:pt idx="21">
                  <c:v>0.12082</c:v>
                </c:pt>
                <c:pt idx="22">
                  <c:v>0.12082</c:v>
                </c:pt>
                <c:pt idx="23">
                  <c:v>0.12082</c:v>
                </c:pt>
                <c:pt idx="24">
                  <c:v>0.12082</c:v>
                </c:pt>
                <c:pt idx="25">
                  <c:v>0.12082</c:v>
                </c:pt>
                <c:pt idx="26">
                  <c:v>0.12082</c:v>
                </c:pt>
                <c:pt idx="27">
                  <c:v>0.12081</c:v>
                </c:pt>
                <c:pt idx="28">
                  <c:v>0.12082</c:v>
                </c:pt>
                <c:pt idx="29">
                  <c:v>0.12082</c:v>
                </c:pt>
                <c:pt idx="30">
                  <c:v>0.12082</c:v>
                </c:pt>
                <c:pt idx="31">
                  <c:v>0.1208</c:v>
                </c:pt>
                <c:pt idx="32">
                  <c:v>0.12082</c:v>
                </c:pt>
                <c:pt idx="33">
                  <c:v>0.12082</c:v>
                </c:pt>
                <c:pt idx="34">
                  <c:v>0.12081</c:v>
                </c:pt>
                <c:pt idx="35">
                  <c:v>0.12081</c:v>
                </c:pt>
                <c:pt idx="36">
                  <c:v>0.12082</c:v>
                </c:pt>
                <c:pt idx="37">
                  <c:v>0.12081</c:v>
                </c:pt>
                <c:pt idx="38">
                  <c:v>0.12081</c:v>
                </c:pt>
                <c:pt idx="39">
                  <c:v>0.12081</c:v>
                </c:pt>
                <c:pt idx="40">
                  <c:v>0.12082</c:v>
                </c:pt>
                <c:pt idx="41">
                  <c:v>0.12082</c:v>
                </c:pt>
                <c:pt idx="42">
                  <c:v>0.12081</c:v>
                </c:pt>
                <c:pt idx="43">
                  <c:v>0.12082</c:v>
                </c:pt>
                <c:pt idx="44">
                  <c:v>0.12082</c:v>
                </c:pt>
                <c:pt idx="45">
                  <c:v>0.12082</c:v>
                </c:pt>
                <c:pt idx="46">
                  <c:v>0.12082</c:v>
                </c:pt>
                <c:pt idx="47">
                  <c:v>0.12082</c:v>
                </c:pt>
                <c:pt idx="48">
                  <c:v>0.12082</c:v>
                </c:pt>
                <c:pt idx="49">
                  <c:v>0.12081</c:v>
                </c:pt>
                <c:pt idx="50">
                  <c:v>0.12081</c:v>
                </c:pt>
                <c:pt idx="51">
                  <c:v>0.12082</c:v>
                </c:pt>
                <c:pt idx="52">
                  <c:v>0.12082</c:v>
                </c:pt>
                <c:pt idx="53">
                  <c:v>0.12082</c:v>
                </c:pt>
                <c:pt idx="54">
                  <c:v>0.12082</c:v>
                </c:pt>
                <c:pt idx="55">
                  <c:v>0.12082</c:v>
                </c:pt>
                <c:pt idx="56">
                  <c:v>0.12082</c:v>
                </c:pt>
                <c:pt idx="57">
                  <c:v>0.12082</c:v>
                </c:pt>
                <c:pt idx="58">
                  <c:v>0.12082</c:v>
                </c:pt>
                <c:pt idx="59">
                  <c:v>0.12082</c:v>
                </c:pt>
                <c:pt idx="60">
                  <c:v>0.12082</c:v>
                </c:pt>
                <c:pt idx="61">
                  <c:v>0.12082</c:v>
                </c:pt>
                <c:pt idx="62">
                  <c:v>0.12082</c:v>
                </c:pt>
                <c:pt idx="63">
                  <c:v>0.12082</c:v>
                </c:pt>
                <c:pt idx="64">
                  <c:v>0.12082</c:v>
                </c:pt>
                <c:pt idx="65">
                  <c:v>0.12082</c:v>
                </c:pt>
                <c:pt idx="66">
                  <c:v>0.12152</c:v>
                </c:pt>
                <c:pt idx="67">
                  <c:v>0.12343</c:v>
                </c:pt>
                <c:pt idx="68">
                  <c:v>0.12358</c:v>
                </c:pt>
                <c:pt idx="69">
                  <c:v>0.12361999999999999</c:v>
                </c:pt>
                <c:pt idx="70">
                  <c:v>0.1237</c:v>
                </c:pt>
                <c:pt idx="71">
                  <c:v>0.12383</c:v>
                </c:pt>
                <c:pt idx="72">
                  <c:v>0.12397</c:v>
                </c:pt>
                <c:pt idx="73">
                  <c:v>0.12422999999999999</c:v>
                </c:pt>
                <c:pt idx="74">
                  <c:v>0.12446</c:v>
                </c:pt>
                <c:pt idx="75">
                  <c:v>0.12476</c:v>
                </c:pt>
                <c:pt idx="76">
                  <c:v>0.12477000000000001</c:v>
                </c:pt>
                <c:pt idx="77">
                  <c:v>0.1249</c:v>
                </c:pt>
                <c:pt idx="78">
                  <c:v>0.12514</c:v>
                </c:pt>
                <c:pt idx="79">
                  <c:v>0.12542</c:v>
                </c:pt>
                <c:pt idx="80">
                  <c:v>0.12601000000000001</c:v>
                </c:pt>
                <c:pt idx="81">
                  <c:v>0.12653</c:v>
                </c:pt>
                <c:pt idx="82">
                  <c:v>0.12712828642511445</c:v>
                </c:pt>
                <c:pt idx="83">
                  <c:v>0.12781251437890787</c:v>
                </c:pt>
                <c:pt idx="84">
                  <c:v>0.12837646140554254</c:v>
                </c:pt>
                <c:pt idx="85">
                  <c:v>0.12895521772154184</c:v>
                </c:pt>
                <c:pt idx="86">
                  <c:v>0.12921599487270932</c:v>
                </c:pt>
                <c:pt idx="87">
                  <c:v>0.12943794162607708</c:v>
                </c:pt>
                <c:pt idx="88">
                  <c:v>0.13031998769779315</c:v>
                </c:pt>
                <c:pt idx="89">
                  <c:v>0.13100974450479627</c:v>
                </c:pt>
                <c:pt idx="90">
                  <c:v>0.13193377979724416</c:v>
                </c:pt>
                <c:pt idx="91">
                  <c:v>0.13200814754286636</c:v>
                </c:pt>
                <c:pt idx="92">
                  <c:v>0.13290290512460312</c:v>
                </c:pt>
                <c:pt idx="93">
                  <c:v>0.13332213427405432</c:v>
                </c:pt>
                <c:pt idx="94">
                  <c:v>0.13471079612733403</c:v>
                </c:pt>
                <c:pt idx="95">
                  <c:v>0.13564913537241113</c:v>
                </c:pt>
                <c:pt idx="96">
                  <c:v>0.13797271175706868</c:v>
                </c:pt>
                <c:pt idx="97">
                  <c:v>0.13956656208478946</c:v>
                </c:pt>
                <c:pt idx="98">
                  <c:v>0.14133856097557529</c:v>
                </c:pt>
                <c:pt idx="99">
                  <c:v>0.14284163433684344</c:v>
                </c:pt>
                <c:pt idx="100">
                  <c:v>0.14338706046488953</c:v>
                </c:pt>
                <c:pt idx="101">
                  <c:v>0.14496178082648509</c:v>
                </c:pt>
                <c:pt idx="102">
                  <c:v>0.14624950457980324</c:v>
                </c:pt>
                <c:pt idx="103">
                  <c:v>0.14595344085236811</c:v>
                </c:pt>
                <c:pt idx="104">
                  <c:v>0.14639980909464895</c:v>
                </c:pt>
                <c:pt idx="105">
                  <c:v>0.14637966493694696</c:v>
                </c:pt>
                <c:pt idx="106">
                  <c:v>0.14644375973851001</c:v>
                </c:pt>
                <c:pt idx="107">
                  <c:v>0.14614135668867068</c:v>
                </c:pt>
                <c:pt idx="108">
                  <c:v>0.14623988020029013</c:v>
                </c:pt>
                <c:pt idx="109">
                  <c:v>0.1462895127974066</c:v>
                </c:pt>
                <c:pt idx="110">
                  <c:v>0.14623688620722899</c:v>
                </c:pt>
                <c:pt idx="111">
                  <c:v>0.14638787908375475</c:v>
                </c:pt>
                <c:pt idx="112">
                  <c:v>0.14652974467623001</c:v>
                </c:pt>
                <c:pt idx="113">
                  <c:v>0.14634334543548499</c:v>
                </c:pt>
                <c:pt idx="114">
                  <c:v>0.14636946452958799</c:v>
                </c:pt>
                <c:pt idx="115">
                  <c:v>0.14636543266667401</c:v>
                </c:pt>
                <c:pt idx="116">
                  <c:v>0.146436273596209</c:v>
                </c:pt>
                <c:pt idx="117">
                  <c:v>0.146465494682326</c:v>
                </c:pt>
                <c:pt idx="118">
                  <c:v>0.146468845379117</c:v>
                </c:pt>
                <c:pt idx="119">
                  <c:v>0.14645832388909599</c:v>
                </c:pt>
                <c:pt idx="120">
                  <c:v>0.14647022183300601</c:v>
                </c:pt>
                <c:pt idx="121">
                  <c:v>0.146476364573812</c:v>
                </c:pt>
                <c:pt idx="122">
                  <c:v>0.146489257560597</c:v>
                </c:pt>
                <c:pt idx="123">
                  <c:v>0.146495309010927</c:v>
                </c:pt>
                <c:pt idx="124">
                  <c:v>0.14646875397489201</c:v>
                </c:pt>
                <c:pt idx="125">
                  <c:v>0.14670285337049799</c:v>
                </c:pt>
                <c:pt idx="126">
                  <c:v>0.14754350601310101</c:v>
                </c:pt>
                <c:pt idx="127">
                  <c:v>0.14727274309541899</c:v>
                </c:pt>
                <c:pt idx="128">
                  <c:v>0.14832342183879199</c:v>
                </c:pt>
                <c:pt idx="129">
                  <c:v>0.14985374274707899</c:v>
                </c:pt>
                <c:pt idx="130">
                  <c:v>0.15024535065762401</c:v>
                </c:pt>
                <c:pt idx="131">
                  <c:v>0.15029436224376599</c:v>
                </c:pt>
                <c:pt idx="132">
                  <c:v>0.15143750054796501</c:v>
                </c:pt>
                <c:pt idx="133">
                  <c:v>0.15188252971201999</c:v>
                </c:pt>
                <c:pt idx="134">
                  <c:v>0.15229407854136701</c:v>
                </c:pt>
                <c:pt idx="135">
                  <c:v>0.15315851140137501</c:v>
                </c:pt>
                <c:pt idx="136">
                  <c:v>0.15385775235363899</c:v>
                </c:pt>
                <c:pt idx="137">
                  <c:v>0.154372490528145</c:v>
                </c:pt>
                <c:pt idx="138">
                  <c:v>0.154769652457007</c:v>
                </c:pt>
                <c:pt idx="139">
                  <c:v>0.156029946895547</c:v>
                </c:pt>
                <c:pt idx="140">
                  <c:v>0.156671053456163</c:v>
                </c:pt>
                <c:pt idx="141">
                  <c:v>0.1573192794777</c:v>
                </c:pt>
                <c:pt idx="142">
                  <c:v>0.157748611812216</c:v>
                </c:pt>
                <c:pt idx="143">
                  <c:v>0.15801283064184801</c:v>
                </c:pt>
                <c:pt idx="144">
                  <c:v>0.15833306944488401</c:v>
                </c:pt>
                <c:pt idx="145">
                  <c:v>0.158721088953647</c:v>
                </c:pt>
                <c:pt idx="146">
                  <c:v>0.15852542531651101</c:v>
                </c:pt>
                <c:pt idx="147">
                  <c:v>0.15881631398545801</c:v>
                </c:pt>
                <c:pt idx="148">
                  <c:v>0.15859505923525499</c:v>
                </c:pt>
                <c:pt idx="149">
                  <c:v>0.15828319713064201</c:v>
                </c:pt>
                <c:pt idx="150">
                  <c:v>0.15812717189553099</c:v>
                </c:pt>
                <c:pt idx="151">
                  <c:v>0.157719729298085</c:v>
                </c:pt>
                <c:pt idx="152">
                  <c:v>0.15774337311787201</c:v>
                </c:pt>
                <c:pt idx="153">
                  <c:v>0.158369344762673</c:v>
                </c:pt>
                <c:pt idx="154">
                  <c:v>0.15883705859181399</c:v>
                </c:pt>
                <c:pt idx="155">
                  <c:v>0.158981248161779</c:v>
                </c:pt>
                <c:pt idx="156">
                  <c:v>0.159267970875756</c:v>
                </c:pt>
                <c:pt idx="157">
                  <c:v>0.15912924477260401</c:v>
                </c:pt>
                <c:pt idx="158">
                  <c:v>0.159373243748794</c:v>
                </c:pt>
                <c:pt idx="159">
                  <c:v>0.160075128585145</c:v>
                </c:pt>
                <c:pt idx="160">
                  <c:v>0.16134745097918701</c:v>
                </c:pt>
                <c:pt idx="161">
                  <c:v>0.16205406771915401</c:v>
                </c:pt>
                <c:pt idx="162">
                  <c:v>0.16202859804755501</c:v>
                </c:pt>
                <c:pt idx="163">
                  <c:v>0.162054497454271</c:v>
                </c:pt>
                <c:pt idx="164">
                  <c:v>0.1623859915018</c:v>
                </c:pt>
                <c:pt idx="165">
                  <c:v>0.162854723301254</c:v>
                </c:pt>
                <c:pt idx="166">
                  <c:v>0.16292957669180899</c:v>
                </c:pt>
                <c:pt idx="167">
                  <c:v>0.163473484600798</c:v>
                </c:pt>
                <c:pt idx="168">
                  <c:v>0.16382925887092301</c:v>
                </c:pt>
                <c:pt idx="169">
                  <c:v>0.16357866497998899</c:v>
                </c:pt>
                <c:pt idx="170">
                  <c:v>0.16294858028905301</c:v>
                </c:pt>
                <c:pt idx="171">
                  <c:v>0.16246663341516199</c:v>
                </c:pt>
                <c:pt idx="172">
                  <c:v>0.16226171191514799</c:v>
                </c:pt>
                <c:pt idx="173">
                  <c:v>0.16243359559913301</c:v>
                </c:pt>
                <c:pt idx="174">
                  <c:v>0.16214025131738999</c:v>
                </c:pt>
                <c:pt idx="175">
                  <c:v>0.162321475363079</c:v>
                </c:pt>
                <c:pt idx="176">
                  <c:v>0.16254678299598099</c:v>
                </c:pt>
                <c:pt idx="177">
                  <c:v>0.16275932587002001</c:v>
                </c:pt>
                <c:pt idx="178">
                  <c:v>0.16275202829715299</c:v>
                </c:pt>
                <c:pt idx="179">
                  <c:v>0.163286125500161</c:v>
                </c:pt>
                <c:pt idx="180">
                  <c:v>0.16320177838401001</c:v>
                </c:pt>
                <c:pt idx="181" formatCode="0.0000">
                  <c:v>0.16266775111834078</c:v>
                </c:pt>
                <c:pt idx="182" formatCode="0.0000">
                  <c:v>0.16280811435641954</c:v>
                </c:pt>
                <c:pt idx="183" formatCode="0.0000">
                  <c:v>0.16356707067733126</c:v>
                </c:pt>
                <c:pt idx="184" formatCode="0.0000">
                  <c:v>0.16340937316164456</c:v>
                </c:pt>
                <c:pt idx="185" formatCode="0.0000">
                  <c:v>0.163569746139754</c:v>
                </c:pt>
                <c:pt idx="186" formatCode="0.0000">
                  <c:v>0.16347348460079775</c:v>
                </c:pt>
                <c:pt idx="187" formatCode="0.0000">
                  <c:v>0.15651166794484528</c:v>
                </c:pt>
                <c:pt idx="188" formatCode="0.0000">
                  <c:v>0.15720057221008285</c:v>
                </c:pt>
                <c:pt idx="189" formatCode="0.0000">
                  <c:v>0.15749271596188677</c:v>
                </c:pt>
                <c:pt idx="190" formatCode="0.0000">
                  <c:v>0.1563086157308991</c:v>
                </c:pt>
                <c:pt idx="191" formatCode="0.0000">
                  <c:v>0.15404760070861895</c:v>
                </c:pt>
                <c:pt idx="192" formatCode="0.0000">
                  <c:v>0.15206118942262367</c:v>
                </c:pt>
                <c:pt idx="193" formatCode="0.0000">
                  <c:v>0.1527277170260859</c:v>
                </c:pt>
                <c:pt idx="194" formatCode="0.0000">
                  <c:v>0.1546240316670017</c:v>
                </c:pt>
                <c:pt idx="195" formatCode="0.0000">
                  <c:v>0.15421151651605342</c:v>
                </c:pt>
                <c:pt idx="196" formatCode="0.0000">
                  <c:v>0.1518672073139247</c:v>
                </c:pt>
                <c:pt idx="197" formatCode="0.0000">
                  <c:v>0.15050041387613816</c:v>
                </c:pt>
                <c:pt idx="198" formatCode="0.0000">
                  <c:v>0.15030361329886371</c:v>
                </c:pt>
                <c:pt idx="199" formatCode="0.0000">
                  <c:v>0.14972749595735763</c:v>
                </c:pt>
                <c:pt idx="200" formatCode="0.0000">
                  <c:v>0.14991604701367234</c:v>
                </c:pt>
                <c:pt idx="201" formatCode="0.0000">
                  <c:v>0.14771266931564719</c:v>
                </c:pt>
                <c:pt idx="202" formatCode="0.0000">
                  <c:v>0.14522640797002528</c:v>
                </c:pt>
                <c:pt idx="203" formatCode="0.0000">
                  <c:v>0.14388903277792167</c:v>
                </c:pt>
                <c:pt idx="204" formatCode="0.0000">
                  <c:v>0.14534249960030812</c:v>
                </c:pt>
                <c:pt idx="205" formatCode="0.0000">
                  <c:v>0.14557735980900249</c:v>
                </c:pt>
                <c:pt idx="206" formatCode="0.0000">
                  <c:v>0.14511681903932666</c:v>
                </c:pt>
                <c:pt idx="207" formatCode="0.0000">
                  <c:v>0.14497586151905706</c:v>
                </c:pt>
                <c:pt idx="208" formatCode="0.0000">
                  <c:v>0.14643646853812473</c:v>
                </c:pt>
                <c:pt idx="209" formatCode="0.0000">
                  <c:v>0.14744913005013272</c:v>
                </c:pt>
                <c:pt idx="210" formatCode="0.0000">
                  <c:v>0.14866572511707427</c:v>
                </c:pt>
                <c:pt idx="211" formatCode="0.0000">
                  <c:v>0.15161393028791487</c:v>
                </c:pt>
                <c:pt idx="212" formatCode="0.0000">
                  <c:v>0.15041891668296203</c:v>
                </c:pt>
                <c:pt idx="213" formatCode="0.0000">
                  <c:v>0.15086369465188204</c:v>
                </c:pt>
                <c:pt idx="214" formatCode="0.0000">
                  <c:v>0.15134775172914805</c:v>
                </c:pt>
                <c:pt idx="215" formatCode="0.0000">
                  <c:v>0.1535720867375146</c:v>
                </c:pt>
                <c:pt idx="216" formatCode="0.0000">
                  <c:v>0.15883100381194409</c:v>
                </c:pt>
                <c:pt idx="217" formatCode="0.0000">
                  <c:v>0.15794045644791913</c:v>
                </c:pt>
                <c:pt idx="218" formatCode="0.0000">
                  <c:v>0.15935239187940209</c:v>
                </c:pt>
                <c:pt idx="219" formatCode="0.0000">
                  <c:v>0.15771129370574227</c:v>
                </c:pt>
                <c:pt idx="220" formatCode="0.0000">
                  <c:v>0.15620118712902217</c:v>
                </c:pt>
                <c:pt idx="221" formatCode="0.0000">
                  <c:v>0.15094795314575535</c:v>
                </c:pt>
                <c:pt idx="222" formatCode="0.0000">
                  <c:v>0.1463935938163346</c:v>
                </c:pt>
                <c:pt idx="223" formatCode="0.0000">
                  <c:v>0.14598540145985403</c:v>
                </c:pt>
                <c:pt idx="224" formatCode="0.0000">
                  <c:v>0.14577259475218657</c:v>
                </c:pt>
                <c:pt idx="225" formatCode="0.0000">
                  <c:v>0.14409221902017291</c:v>
                </c:pt>
                <c:pt idx="226" formatCode="0.0000">
                  <c:v>0.14409221902017291</c:v>
                </c:pt>
                <c:pt idx="227" formatCode="0.0000">
                  <c:v>0.14513788098693758</c:v>
                </c:pt>
                <c:pt idx="228" formatCode="0.0000">
                  <c:v>0.14732665265426492</c:v>
                </c:pt>
                <c:pt idx="229" formatCode="0.0000">
                  <c:v>0.14846455832854347</c:v>
                </c:pt>
                <c:pt idx="230" formatCode="0.0000">
                  <c:v>0.14899545138171985</c:v>
                </c:pt>
                <c:pt idx="231" formatCode="0.0000">
                  <c:v>0.14888337468982646</c:v>
                </c:pt>
                <c:pt idx="232" formatCode="0.0000">
                  <c:v>0.14555483203738454</c:v>
                </c:pt>
                <c:pt idx="233" formatCode="0.0000">
                  <c:v>0.14489868912443815</c:v>
                </c:pt>
                <c:pt idx="234" formatCode="0.0000">
                  <c:v>0.14540224871186821</c:v>
                </c:pt>
                <c:pt idx="235" formatCode="0.0000">
                  <c:v>0.14160048453111249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23-7A41-8676-0926FBE7A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488448"/>
        <c:axId val="823490496"/>
      </c:lineChart>
      <c:catAx>
        <c:axId val="82348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3490496"/>
        <c:crosses val="autoZero"/>
        <c:auto val="1"/>
        <c:lblAlgn val="ctr"/>
        <c:lblOffset val="100"/>
        <c:noMultiLvlLbl val="0"/>
      </c:catAx>
      <c:valAx>
        <c:axId val="823490496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82348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/>
                </a:solidFill>
              </a:rPr>
              <a:t>China's</a:t>
            </a:r>
            <a:r>
              <a:rPr lang="en-US" sz="3600" baseline="0" dirty="0">
                <a:solidFill>
                  <a:schemeClr val="tx1"/>
                </a:solidFill>
              </a:rPr>
              <a:t> Reserves, </a:t>
            </a:r>
          </a:p>
          <a:p>
            <a:pPr>
              <a:defRPr sz="3600">
                <a:solidFill>
                  <a:schemeClr val="tx1"/>
                </a:solidFill>
              </a:defRPr>
            </a:pPr>
            <a:r>
              <a:rPr lang="en-US" sz="3600" baseline="0" dirty="0">
                <a:solidFill>
                  <a:schemeClr val="tx1"/>
                </a:solidFill>
              </a:rPr>
              <a:t>$ trillions, 2000-2017 </a:t>
            </a:r>
            <a:endParaRPr lang="en-US" sz="3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'Reserves quarterly'!$E$7:$CD$7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'Reserves quarterly'!$E$8:$CD$8</c:f>
              <c:numCache>
                <c:formatCode>0.00</c:formatCode>
                <c:ptCount val="78"/>
                <c:pt idx="0">
                  <c:v>0.15976868907213401</c:v>
                </c:pt>
                <c:pt idx="1">
                  <c:v>0.16128503090686899</c:v>
                </c:pt>
                <c:pt idx="2">
                  <c:v>0.162584737028065</c:v>
                </c:pt>
                <c:pt idx="3">
                  <c:v>0.16827758772931001</c:v>
                </c:pt>
                <c:pt idx="4">
                  <c:v>0.178890604889892</c:v>
                </c:pt>
                <c:pt idx="5">
                  <c:v>0.18386143108201</c:v>
                </c:pt>
                <c:pt idx="6">
                  <c:v>0.19928446308612</c:v>
                </c:pt>
                <c:pt idx="7">
                  <c:v>0.215605128197421</c:v>
                </c:pt>
                <c:pt idx="8">
                  <c:v>0.23086977388045002</c:v>
                </c:pt>
                <c:pt idx="9">
                  <c:v>0.246749018678599</c:v>
                </c:pt>
                <c:pt idx="10">
                  <c:v>0.26296374033377401</c:v>
                </c:pt>
                <c:pt idx="11">
                  <c:v>0.29112781713505903</c:v>
                </c:pt>
                <c:pt idx="12">
                  <c:v>0.32087113679144297</c:v>
                </c:pt>
                <c:pt idx="13">
                  <c:v>0.35136407686321897</c:v>
                </c:pt>
                <c:pt idx="14">
                  <c:v>0.38888093720673905</c:v>
                </c:pt>
                <c:pt idx="15">
                  <c:v>0.40815065834877401</c:v>
                </c:pt>
                <c:pt idx="16">
                  <c:v>0.44442721163533699</c:v>
                </c:pt>
                <c:pt idx="17">
                  <c:v>0.47511382080530701</c:v>
                </c:pt>
                <c:pt idx="18">
                  <c:v>0.51900109530724103</c:v>
                </c:pt>
                <c:pt idx="19">
                  <c:v>0.61449953245750411</c:v>
                </c:pt>
                <c:pt idx="20">
                  <c:v>0.663190365860436</c:v>
                </c:pt>
                <c:pt idx="21">
                  <c:v>0.71495014525289691</c:v>
                </c:pt>
                <c:pt idx="22">
                  <c:v>0.77226545132698499</c:v>
                </c:pt>
                <c:pt idx="23">
                  <c:v>0.82151385774845309</c:v>
                </c:pt>
                <c:pt idx="24">
                  <c:v>0.87763668257711214</c:v>
                </c:pt>
                <c:pt idx="25">
                  <c:v>0.9436101302136769</c:v>
                </c:pt>
                <c:pt idx="26">
                  <c:v>0.99045103539982604</c:v>
                </c:pt>
                <c:pt idx="27">
                  <c:v>1.0684930271844699</c:v>
                </c:pt>
                <c:pt idx="28">
                  <c:v>1.20403501806011</c:v>
                </c:pt>
                <c:pt idx="29">
                  <c:v>1.33459064419109</c:v>
                </c:pt>
                <c:pt idx="30">
                  <c:v>1.4356127576776299</c:v>
                </c:pt>
                <c:pt idx="31">
                  <c:v>1.5302816254071798</c:v>
                </c:pt>
                <c:pt idx="32">
                  <c:v>1.68428018605483</c:v>
                </c:pt>
                <c:pt idx="33">
                  <c:v>1.8110633833507399</c:v>
                </c:pt>
                <c:pt idx="34">
                  <c:v>1.90772945700376</c:v>
                </c:pt>
                <c:pt idx="35">
                  <c:v>1.9492599544550899</c:v>
                </c:pt>
                <c:pt idx="36">
                  <c:v>1.95682961226078</c:v>
                </c:pt>
                <c:pt idx="37">
                  <c:v>2.1352011200985803</c:v>
                </c:pt>
                <c:pt idx="38">
                  <c:v>2.28846925374524</c:v>
                </c:pt>
                <c:pt idx="39">
                  <c:v>2.4160436814073201</c:v>
                </c:pt>
                <c:pt idx="40">
                  <c:v>2.4635473235744905</c:v>
                </c:pt>
                <c:pt idx="41">
                  <c:v>2.4712112826036901</c:v>
                </c:pt>
                <c:pt idx="42">
                  <c:v>2.6668680625853303</c:v>
                </c:pt>
                <c:pt idx="43">
                  <c:v>2.8660792585939596</c:v>
                </c:pt>
                <c:pt idx="44">
                  <c:v>3.06717075531198</c:v>
                </c:pt>
                <c:pt idx="45">
                  <c:v>3.2197604660664902</c:v>
                </c:pt>
                <c:pt idx="46">
                  <c:v>3.2229868053668098</c:v>
                </c:pt>
                <c:pt idx="47">
                  <c:v>3.2027885324322902</c:v>
                </c:pt>
                <c:pt idx="48">
                  <c:v>3.3266015175025099</c:v>
                </c:pt>
                <c:pt idx="49">
                  <c:v>3.2606840434170299</c:v>
                </c:pt>
                <c:pt idx="50">
                  <c:v>3.3053070477537996</c:v>
                </c:pt>
                <c:pt idx="51">
                  <c:v>3.3311200151769098</c:v>
                </c:pt>
                <c:pt idx="52">
                  <c:v>3.4615988577851202</c:v>
                </c:pt>
                <c:pt idx="53">
                  <c:v>3.5152150107756901</c:v>
                </c:pt>
                <c:pt idx="54">
                  <c:v>3.6810343241430798</c:v>
                </c:pt>
                <c:pt idx="55">
                  <c:v>3.83954777009862</c:v>
                </c:pt>
                <c:pt idx="56">
                  <c:v>3.9660505680890497</c:v>
                </c:pt>
                <c:pt idx="57">
                  <c:v>4.0108335931227597</c:v>
                </c:pt>
                <c:pt idx="58">
                  <c:v>3.9049502394550601</c:v>
                </c:pt>
                <c:pt idx="59">
                  <c:v>3.8591680184412205</c:v>
                </c:pt>
                <c:pt idx="60">
                  <c:v>3.7447289891496802</c:v>
                </c:pt>
                <c:pt idx="61">
                  <c:v>3.7089505828535296</c:v>
                </c:pt>
                <c:pt idx="62">
                  <c:v>3.5292764258000098</c:v>
                </c:pt>
                <c:pt idx="63">
                  <c:v>3.3451937577022499</c:v>
                </c:pt>
                <c:pt idx="64">
                  <c:v>3.2337868078070398</c:v>
                </c:pt>
                <c:pt idx="65">
                  <c:v>3.2260171545650098</c:v>
                </c:pt>
                <c:pt idx="66">
                  <c:v>3.1863995370520599</c:v>
                </c:pt>
                <c:pt idx="67">
                  <c:v>3.0297752801715898</c:v>
                </c:pt>
                <c:pt idx="68">
                  <c:v>3.0284751946350097</c:v>
                </c:pt>
                <c:pt idx="69">
                  <c:v>3.0762950763885701</c:v>
                </c:pt>
                <c:pt idx="70">
                  <c:v>3.1278082178552999</c:v>
                </c:pt>
                <c:pt idx="71">
                  <c:v>3.1588769472130402</c:v>
                </c:pt>
                <c:pt idx="72">
                  <c:v>3.1617835507209699</c:v>
                </c:pt>
                <c:pt idx="73">
                  <c:v>3.1315169895407302</c:v>
                </c:pt>
                <c:pt idx="74">
                  <c:v>3.1063499690575198</c:v>
                </c:pt>
                <c:pt idx="75">
                  <c:v>3.0918812571990899</c:v>
                </c:pt>
                <c:pt idx="76">
                  <c:v>3.1178926341653996</c:v>
                </c:pt>
                <c:pt idx="77">
                  <c:v>3.1382785713560799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B6-0A4A-BB91-C6CDA8B8A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518672"/>
        <c:axId val="823521536"/>
      </c:lineChart>
      <c:catAx>
        <c:axId val="8235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21536"/>
        <c:crosses val="autoZero"/>
        <c:auto val="1"/>
        <c:lblAlgn val="ctr"/>
        <c:lblOffset val="100"/>
        <c:noMultiLvlLbl val="0"/>
      </c:catAx>
      <c:valAx>
        <c:axId val="82352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1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B17E06-DA8C-7E40-9382-F03750179B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8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66590-8B4C-FD40-86DA-8EDAC0D31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34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02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</a:t>
            </a:r>
            <a:r>
              <a:rPr lang="en-US" dirty="0" err="1"/>
              <a:t>currency.xlsx</a:t>
            </a:r>
            <a:endParaRPr lang="en-US" dirty="0"/>
          </a:p>
          <a:p>
            <a:r>
              <a:rPr lang="en-US"/>
              <a:t>From IMF, 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53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</a:t>
            </a:r>
            <a:r>
              <a:rPr lang="en-US" baseline="0" dirty="0"/>
              <a:t> China </a:t>
            </a:r>
            <a:r>
              <a:rPr lang="en-US" baseline="0" dirty="0" err="1"/>
              <a:t>Currency.xlsx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92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</a:t>
            </a:r>
            <a:r>
              <a:rPr lang="en-US" dirty="0" err="1"/>
              <a:t>currency.xlsx</a:t>
            </a:r>
            <a:endParaRPr lang="en-US" dirty="0"/>
          </a:p>
          <a:p>
            <a:r>
              <a:rPr lang="en-US"/>
              <a:t>From IMF, 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39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</a:t>
            </a:r>
            <a:r>
              <a:rPr lang="en-US" baseline="0" dirty="0"/>
              <a:t> China </a:t>
            </a:r>
            <a:r>
              <a:rPr lang="en-US" baseline="0" dirty="0" err="1"/>
              <a:t>Currency.xlsx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35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</a:t>
            </a:r>
            <a:r>
              <a:rPr lang="en-US" dirty="0" err="1"/>
              <a:t>currency.xlsx</a:t>
            </a:r>
            <a:endParaRPr lang="en-US" dirty="0"/>
          </a:p>
          <a:p>
            <a:r>
              <a:rPr lang="en-US"/>
              <a:t>From IMF, 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67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</a:t>
            </a:r>
            <a:r>
              <a:rPr lang="en-US" baseline="0" dirty="0"/>
              <a:t> China </a:t>
            </a:r>
            <a:r>
              <a:rPr lang="en-US" baseline="0" dirty="0" err="1"/>
              <a:t>Currency.xlsx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99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</a:t>
            </a:r>
            <a:r>
              <a:rPr lang="en-US" dirty="0" err="1"/>
              <a:t>currency.xlsx</a:t>
            </a:r>
            <a:endParaRPr lang="en-US" dirty="0"/>
          </a:p>
          <a:p>
            <a:r>
              <a:rPr lang="en-US"/>
              <a:t>From IMF, 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52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</a:t>
            </a:r>
            <a:r>
              <a:rPr lang="en-US" baseline="0" dirty="0"/>
              <a:t> China </a:t>
            </a:r>
            <a:r>
              <a:rPr lang="en-US" baseline="0" dirty="0" err="1"/>
              <a:t>Currency.xlsx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7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</a:t>
            </a:r>
            <a:r>
              <a:rPr lang="en-US" dirty="0" err="1"/>
              <a:t>currency.xlsx</a:t>
            </a:r>
            <a:endParaRPr lang="en-US" dirty="0"/>
          </a:p>
          <a:p>
            <a:r>
              <a:rPr lang="en-US"/>
              <a:t>From IMF, 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02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</a:t>
            </a:r>
            <a:r>
              <a:rPr lang="en-US" baseline="0" dirty="0"/>
              <a:t> China </a:t>
            </a:r>
            <a:r>
              <a:rPr lang="en-US" baseline="0" dirty="0" err="1"/>
              <a:t>Currency.xlsx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9426A-2EBC-524D-9EBF-66E70ECD7E0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82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4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66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0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https://</a:t>
            </a:r>
            <a:r>
              <a:rPr lang="en-US" sz="2800" dirty="0" err="1"/>
              <a:t>www.forbes.com</a:t>
            </a:r>
            <a:r>
              <a:rPr lang="en-US" sz="2800" dirty="0"/>
              <a:t>/sites/</a:t>
            </a:r>
            <a:r>
              <a:rPr lang="en-US" sz="2800" dirty="0" err="1"/>
              <a:t>stevehanke</a:t>
            </a:r>
            <a:r>
              <a:rPr lang="en-US" sz="2800" dirty="0"/>
              <a:t>/2019/08/06/us-currency-wars-with-</a:t>
            </a:r>
            <a:r>
              <a:rPr lang="en-US" sz="2800" dirty="0" err="1"/>
              <a:t>chinapast</a:t>
            </a:r>
            <a:r>
              <a:rPr lang="en-US" sz="2800" dirty="0"/>
              <a:t>-and-present/#1ba55ea36da3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54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/content/9fa5bd4a-cb2e-11df-95c0-00144feab49a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523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/content/9fa5bd4a-cb2e-11df-95c0-00144feab49a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884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/content/9fa5bd4a-cb2e-11df-95c0-00144feab49a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704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685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013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6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seekingalpha.com</a:t>
            </a:r>
            <a:r>
              <a:rPr lang="en-US" dirty="0"/>
              <a:t>/article/4207807-trump-renews-charges-chinese-currency-manipulation</a:t>
            </a:r>
          </a:p>
          <a:p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/2018/10/17/business/china-currency-</a:t>
            </a:r>
            <a:r>
              <a:rPr lang="en-US" dirty="0" err="1"/>
              <a:t>manipulation.html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30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30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380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355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50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home.treasury.gov</a:t>
            </a:r>
            <a:r>
              <a:rPr lang="en-US" dirty="0"/>
              <a:t>/system/files/206/2019-05-28-May-2019-FX-Report.pdf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home.treasury.gov</a:t>
            </a:r>
            <a:r>
              <a:rPr lang="en-US" dirty="0"/>
              <a:t>/system/files/206/2019-05-28-May-2019-FX-Report.pdf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15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home.treasury.gov</a:t>
            </a:r>
            <a:r>
              <a:rPr lang="en-US" dirty="0"/>
              <a:t>/system/files/206/2019-05-28-May-2019-FX-Report.pdf</a:t>
            </a:r>
          </a:p>
          <a:p>
            <a:r>
              <a:rPr lang="en-US" dirty="0"/>
              <a:t>Table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09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6590-8B4C-FD40-86DA-8EDAC0D313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58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home.treasury.gov</a:t>
            </a:r>
            <a:r>
              <a:rPr lang="en-US" dirty="0"/>
              <a:t>/system/files/206/2019-05-28-May-2019-FX-Report.pdf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5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home.treasury.gov</a:t>
            </a:r>
            <a:r>
              <a:rPr lang="en-US" dirty="0"/>
              <a:t>/system/files/206/2019-05-28-May-2019-FX-Report.pdf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2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46B610-8FCC-7744-9373-E3456E0A9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722382-5342-C148-A410-A2909E14D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887910-C929-FF45-A76D-9AE3A444D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73EF3A7-06E8-6743-92AE-7B6693BB4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9DE22BF3-2111-6142-A8B0-B268754C3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ACC19E-C6D2-6744-962B-4261A6CDF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55673E-5560-D84C-8DA5-02EC58D7F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71E5E8-EAF5-F948-8520-AE6813EAF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7E9A71-10E4-2C47-9562-64C0D2899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778069-735A-7C4F-975D-57431BA6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C00FCE-4105-F042-A971-F4B4A11FD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5E963D-F199-7049-B839-9DBEE5B4E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A42352-E93F-AA43-8919-C72DD4E1E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Econ 340, Deardorff, Lecture 16:  Fixed/Float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208EFF-61FD-534E-9657-6AE0CBC585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sz="4000" dirty="0"/>
              <a:t>Lecture 16</a:t>
            </a:r>
            <a:br>
              <a:rPr lang="en-US" sz="4000" dirty="0"/>
            </a:br>
            <a:r>
              <a:rPr lang="en-US" sz="4000" dirty="0"/>
              <a:t> Currency Manipulation and Currency Wars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1066800"/>
          </a:xfrm>
        </p:spPr>
        <p:txBody>
          <a:bodyPr/>
          <a:lstStyle/>
          <a:p>
            <a:r>
              <a:rPr lang="en-US" sz="5400"/>
              <a:t>Econ 340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60D7302-9DDD-EC49-8AEB-990068D09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039" y="369866"/>
            <a:ext cx="1751572" cy="4064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5C245-BFE1-9A4A-BB9D-602132DA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A7748-01BC-3C49-A89B-8C6B7F9F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C19E-C6D2-6744-962B-4261A6CDFE4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B878CA-8C26-6B49-B2F3-6DED6DBA1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431" y="774700"/>
            <a:ext cx="6335138" cy="5461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B84EBE-C48E-144F-A11D-9DE3C988BB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9649" y="381000"/>
            <a:ext cx="2486765" cy="406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D9D587-13DE-C442-801E-B0CEFE385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351" y="0"/>
            <a:ext cx="75438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Currency Manipulation 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it is</a:t>
            </a:r>
          </a:p>
          <a:p>
            <a:pPr lvl="1"/>
            <a:r>
              <a:rPr lang="en-US" dirty="0"/>
              <a:t>Chinese currency manipulation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currency manipulation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History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today?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86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Most often accused of currency manipulation is China</a:t>
            </a:r>
          </a:p>
          <a:p>
            <a:r>
              <a:rPr lang="en-US" sz="2800" dirty="0"/>
              <a:t>What has been its experience?</a:t>
            </a:r>
          </a:p>
          <a:p>
            <a:r>
              <a:rPr lang="en-US" sz="2800" dirty="0"/>
              <a:t>Look at the data on</a:t>
            </a:r>
          </a:p>
          <a:p>
            <a:pPr lvl="1"/>
            <a:r>
              <a:rPr lang="en-US" sz="2400" dirty="0"/>
              <a:t>The exchange rate</a:t>
            </a:r>
          </a:p>
          <a:p>
            <a:pPr lvl="1"/>
            <a:r>
              <a:rPr lang="en-US" sz="2400" dirty="0"/>
              <a:t>China’s reserves</a:t>
            </a:r>
          </a:p>
          <a:p>
            <a:r>
              <a:rPr lang="en-US" sz="2800" dirty="0"/>
              <a:t>Recall that:  in order to push </a:t>
            </a:r>
            <a:r>
              <a:rPr lang="en-US" sz="2800" u="sng" dirty="0"/>
              <a:t>down</a:t>
            </a:r>
            <a:r>
              <a:rPr lang="en-US" sz="2800" dirty="0"/>
              <a:t> your currency, you must </a:t>
            </a:r>
          </a:p>
          <a:p>
            <a:pPr lvl="1"/>
            <a:r>
              <a:rPr lang="en-US" sz="2400" u="sng" dirty="0"/>
              <a:t>Buy</a:t>
            </a:r>
            <a:r>
              <a:rPr lang="en-US" sz="2400" dirty="0"/>
              <a:t> foreign currency</a:t>
            </a:r>
          </a:p>
          <a:p>
            <a:pPr lvl="1"/>
            <a:r>
              <a:rPr lang="en-US" sz="2400" dirty="0"/>
              <a:t>And thus add to reserves</a:t>
            </a:r>
          </a:p>
          <a:p>
            <a:pPr lvl="1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4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Note first how a floating exchange rate, without manipulation, performs over time</a:t>
            </a:r>
          </a:p>
          <a:p>
            <a:r>
              <a:rPr lang="en-US" sz="2800" dirty="0"/>
              <a:t>Then compare to the Chinese currency, the renminbi (aka, yuan)</a:t>
            </a:r>
            <a:endParaRPr lang="en-US" sz="2400" dirty="0"/>
          </a:p>
          <a:p>
            <a:pPr lvl="1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12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/>
          </p:nvPr>
        </p:nvGraphicFramePr>
        <p:xfrm>
          <a:off x="457200" y="1417638"/>
          <a:ext cx="8229600" cy="483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a Floating Exchange Rate Behaves</a:t>
            </a:r>
            <a:br>
              <a:rPr lang="en-US" dirty="0"/>
            </a:br>
            <a:r>
              <a:rPr lang="en-US" dirty="0"/>
              <a:t>US$/euro Exchange Rate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3276600"/>
            <a:ext cx="3886200" cy="132343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</a:rPr>
              <a:t>It moves up </a:t>
            </a:r>
            <a:r>
              <a:rPr lang="en-US" sz="4000">
                <a:solidFill>
                  <a:srgbClr val="00B050"/>
                </a:solidFill>
              </a:rPr>
              <a:t>and down a lot.</a:t>
            </a:r>
          </a:p>
        </p:txBody>
      </p:sp>
    </p:spTree>
    <p:extLst>
      <p:ext uri="{BB962C8B-B14F-4D97-AF65-F5344CB8AC3E}">
        <p14:creationId xmlns:p14="http://schemas.microsoft.com/office/powerpoint/2010/main" val="406056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 title="US$ / Yuan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524000"/>
          <a:ext cx="7310967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Exchange Rate, US$/Yuan, 2000-2005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8EFAEC-3925-3B45-83B8-F8D96691F574}"/>
              </a:ext>
            </a:extLst>
          </p:cNvPr>
          <p:cNvSpPr/>
          <p:nvPr/>
        </p:nvSpPr>
        <p:spPr>
          <a:xfrm>
            <a:off x="3429000" y="1752600"/>
            <a:ext cx="4648200" cy="2895600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66D61C8C-6ECC-3845-B987-A80C1F500499}"/>
              </a:ext>
            </a:extLst>
          </p:cNvPr>
          <p:cNvSpPr/>
          <p:nvPr/>
        </p:nvSpPr>
        <p:spPr>
          <a:xfrm>
            <a:off x="4191000" y="2590800"/>
            <a:ext cx="3733800" cy="1905000"/>
          </a:xfrm>
          <a:prstGeom prst="wedgeEllipseCallout">
            <a:avLst>
              <a:gd name="adj1" fmla="val -90431"/>
              <a:gd name="adj2" fmla="val -38611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3BF202-B56F-674E-9D45-6ABCC6F88AE1}"/>
              </a:ext>
            </a:extLst>
          </p:cNvPr>
          <p:cNvSpPr txBox="1"/>
          <p:nvPr/>
        </p:nvSpPr>
        <p:spPr>
          <a:xfrm>
            <a:off x="4724400" y="2819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exchange rate did not change at all between 2000 and 2005</a:t>
            </a:r>
          </a:p>
        </p:txBody>
      </p:sp>
    </p:spTree>
    <p:extLst>
      <p:ext uri="{BB962C8B-B14F-4D97-AF65-F5344CB8AC3E}">
        <p14:creationId xmlns:p14="http://schemas.microsoft.com/office/powerpoint/2010/main" val="301194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81774"/>
              </p:ext>
            </p:extLst>
          </p:nvPr>
        </p:nvGraphicFramePr>
        <p:xfrm>
          <a:off x="441049" y="304798"/>
          <a:ext cx="8245752" cy="563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6A4394-E3A6-094E-AB5F-61E9B7FFD0A4}"/>
              </a:ext>
            </a:extLst>
          </p:cNvPr>
          <p:cNvSpPr/>
          <p:nvPr/>
        </p:nvSpPr>
        <p:spPr>
          <a:xfrm>
            <a:off x="3276600" y="1752600"/>
            <a:ext cx="5257800" cy="2895600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350D90BD-D53D-004F-A44F-75A577C94281}"/>
              </a:ext>
            </a:extLst>
          </p:cNvPr>
          <p:cNvSpPr/>
          <p:nvPr/>
        </p:nvSpPr>
        <p:spPr>
          <a:xfrm>
            <a:off x="4267200" y="1905000"/>
            <a:ext cx="3733800" cy="1905000"/>
          </a:xfrm>
          <a:prstGeom prst="wedgeEllipseCallout">
            <a:avLst>
              <a:gd name="adj1" fmla="val -72021"/>
              <a:gd name="adj2" fmla="val 78555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0D7056-B3C4-3641-AE03-310D33D6933D}"/>
              </a:ext>
            </a:extLst>
          </p:cNvPr>
          <p:cNvSpPr txBox="1"/>
          <p:nvPr/>
        </p:nvSpPr>
        <p:spPr>
          <a:xfrm>
            <a:off x="4800600" y="2438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And reserves </a:t>
            </a:r>
            <a:r>
              <a:rPr lang="en-US" sz="2400" dirty="0"/>
              <a:t>more </a:t>
            </a:r>
            <a:r>
              <a:rPr lang="en-US" sz="2400"/>
              <a:t>than quadrupled!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2084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17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2000-2005</a:t>
            </a:r>
          </a:p>
          <a:p>
            <a:pPr lvl="1"/>
            <a:r>
              <a:rPr lang="en-US" dirty="0"/>
              <a:t>China was intervening keep its rate constant</a:t>
            </a:r>
          </a:p>
          <a:p>
            <a:pPr lvl="1"/>
            <a:r>
              <a:rPr lang="en-US" dirty="0"/>
              <a:t>Since it was adding to reserves, it must have been</a:t>
            </a:r>
          </a:p>
          <a:p>
            <a:pPr lvl="2"/>
            <a:r>
              <a:rPr lang="en-US" dirty="0"/>
              <a:t>Buying dollars</a:t>
            </a:r>
          </a:p>
          <a:p>
            <a:pPr lvl="2"/>
            <a:r>
              <a:rPr lang="en-US" dirty="0"/>
              <a:t>Keeping the yuan </a:t>
            </a:r>
            <a:r>
              <a:rPr lang="en-US" u="sng" dirty="0"/>
              <a:t>below</a:t>
            </a:r>
            <a:r>
              <a:rPr lang="en-US" dirty="0"/>
              <a:t> its market clearing value</a:t>
            </a:r>
          </a:p>
          <a:p>
            <a:pPr lvl="2"/>
            <a:r>
              <a:rPr lang="en-US" dirty="0"/>
              <a:t>Thus is </a:t>
            </a:r>
            <a:r>
              <a:rPr lang="en-US" u="sng" dirty="0"/>
              <a:t>was</a:t>
            </a:r>
            <a:r>
              <a:rPr lang="en-US" dirty="0"/>
              <a:t> manipulating</a:t>
            </a:r>
          </a:p>
          <a:p>
            <a:pPr lvl="1"/>
            <a:r>
              <a:rPr lang="en-US" dirty="0"/>
              <a:t>But it did </a:t>
            </a:r>
            <a:r>
              <a:rPr lang="en-US" u="sng" dirty="0"/>
              <a:t>not</a:t>
            </a:r>
            <a:r>
              <a:rPr lang="en-US" dirty="0"/>
              <a:t> push the yuan down</a:t>
            </a:r>
          </a:p>
          <a:p>
            <a:pPr lvl="1"/>
            <a:r>
              <a:rPr lang="en-US" dirty="0"/>
              <a:t>It was only keeping it from rising</a:t>
            </a:r>
          </a:p>
        </p:txBody>
      </p:sp>
    </p:spTree>
    <p:extLst>
      <p:ext uri="{BB962C8B-B14F-4D97-AF65-F5344CB8AC3E}">
        <p14:creationId xmlns:p14="http://schemas.microsoft.com/office/powerpoint/2010/main" val="7455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 title="US$ / Yuan">
            <a:extLst>
              <a:ext uri="{FF2B5EF4-FFF2-40B4-BE49-F238E27FC236}">
                <a16:creationId xmlns:a16="http://schemas.microsoft.com/office/drawing/2014/main" id="{070181C5-EB86-2643-94BA-D8C7AA2FE8B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524000"/>
          <a:ext cx="7310967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Exchange Rate, US$/Yuan, 2000-2008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0FDFE2-C3A0-0246-9EF3-A9E3B043C795}"/>
              </a:ext>
            </a:extLst>
          </p:cNvPr>
          <p:cNvSpPr/>
          <p:nvPr/>
        </p:nvSpPr>
        <p:spPr>
          <a:xfrm>
            <a:off x="4419600" y="1752600"/>
            <a:ext cx="3657600" cy="2895600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D83521AA-7926-5840-BCF2-A9B36F2C676D}"/>
              </a:ext>
            </a:extLst>
          </p:cNvPr>
          <p:cNvSpPr/>
          <p:nvPr/>
        </p:nvSpPr>
        <p:spPr>
          <a:xfrm>
            <a:off x="4572000" y="2362200"/>
            <a:ext cx="3352800" cy="1676400"/>
          </a:xfrm>
          <a:prstGeom prst="wedgeEllipseCallout">
            <a:avLst>
              <a:gd name="adj1" fmla="val -60920"/>
              <a:gd name="adj2" fmla="val -33751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399A46-425B-BD40-AF75-A307E08A6CC0}"/>
              </a:ext>
            </a:extLst>
          </p:cNvPr>
          <p:cNvSpPr txBox="1"/>
          <p:nvPr/>
        </p:nvSpPr>
        <p:spPr>
          <a:xfrm>
            <a:off x="4693920" y="2667000"/>
            <a:ext cx="3154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yuan appreciated steadily between 2005 and 2008</a:t>
            </a:r>
          </a:p>
        </p:txBody>
      </p:sp>
    </p:spTree>
    <p:extLst>
      <p:ext uri="{BB962C8B-B14F-4D97-AF65-F5344CB8AC3E}">
        <p14:creationId xmlns:p14="http://schemas.microsoft.com/office/powerpoint/2010/main" val="23106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4E56BAD-C0CE-124D-9186-4EE59048C95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1049" y="304798"/>
          <a:ext cx="8245752" cy="563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6F852E-8FA2-9F44-88C3-3D7830E6A8E6}"/>
              </a:ext>
            </a:extLst>
          </p:cNvPr>
          <p:cNvSpPr/>
          <p:nvPr/>
        </p:nvSpPr>
        <p:spPr>
          <a:xfrm>
            <a:off x="4343400" y="1752600"/>
            <a:ext cx="4191000" cy="2895600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>
            <a:extLst>
              <a:ext uri="{FF2B5EF4-FFF2-40B4-BE49-F238E27FC236}">
                <a16:creationId xmlns:a16="http://schemas.microsoft.com/office/drawing/2014/main" id="{35FBF04F-992B-834E-921E-1997958B17A0}"/>
              </a:ext>
            </a:extLst>
          </p:cNvPr>
          <p:cNvSpPr/>
          <p:nvPr/>
        </p:nvSpPr>
        <p:spPr>
          <a:xfrm>
            <a:off x="5105400" y="2590800"/>
            <a:ext cx="3200400" cy="1676400"/>
          </a:xfrm>
          <a:prstGeom prst="wedgeEllipseCallout">
            <a:avLst>
              <a:gd name="adj1" fmla="val -76501"/>
              <a:gd name="adj2" fmla="val 29514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23E95E-9A6B-E344-8202-7CC4B0222C9E}"/>
              </a:ext>
            </a:extLst>
          </p:cNvPr>
          <p:cNvSpPr txBox="1"/>
          <p:nvPr/>
        </p:nvSpPr>
        <p:spPr>
          <a:xfrm>
            <a:off x="5334000" y="2743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Reserves continued to rise, to almost $</a:t>
            </a:r>
            <a:r>
              <a:rPr lang="en-US" sz="2400"/>
              <a:t>2 trillion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958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Currency Manipulation </a:t>
            </a:r>
          </a:p>
          <a:p>
            <a:pPr lvl="1"/>
            <a:r>
              <a:rPr lang="en-US" dirty="0"/>
              <a:t>What it is</a:t>
            </a:r>
          </a:p>
          <a:p>
            <a:pPr lvl="1"/>
            <a:r>
              <a:rPr lang="en-US" dirty="0"/>
              <a:t>Chinese currency manipulation</a:t>
            </a:r>
          </a:p>
          <a:p>
            <a:pPr lvl="1"/>
            <a:r>
              <a:rPr lang="en-US" dirty="0"/>
              <a:t>Other currency manipulation</a:t>
            </a:r>
          </a:p>
          <a:p>
            <a:r>
              <a:rPr lang="en-US" dirty="0"/>
              <a:t>Currency Wars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Currency war today?</a:t>
            </a:r>
          </a:p>
          <a:p>
            <a:pPr lvl="1"/>
            <a:r>
              <a:rPr lang="en-US" dirty="0"/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20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2005-2008</a:t>
            </a:r>
          </a:p>
          <a:p>
            <a:pPr lvl="1"/>
            <a:r>
              <a:rPr lang="en-US" dirty="0"/>
              <a:t>China allowed the yuan to rise </a:t>
            </a:r>
          </a:p>
          <a:p>
            <a:pPr lvl="2"/>
            <a:r>
              <a:rPr lang="en-US" dirty="0"/>
              <a:t>In response to pressure from US and others</a:t>
            </a:r>
          </a:p>
          <a:p>
            <a:pPr lvl="1"/>
            <a:r>
              <a:rPr lang="en-US" dirty="0"/>
              <a:t>But China’s reserves continued to rise, indicating that it was still buying dollars.</a:t>
            </a:r>
          </a:p>
          <a:p>
            <a:pPr lvl="1"/>
            <a:r>
              <a:rPr lang="en-US" dirty="0"/>
              <a:t>Was it manipulating?</a:t>
            </a:r>
          </a:p>
          <a:p>
            <a:pPr lvl="2"/>
            <a:r>
              <a:rPr lang="en-US" dirty="0"/>
              <a:t>Yes:  yuan was below its market value</a:t>
            </a:r>
          </a:p>
          <a:p>
            <a:pPr lvl="2"/>
            <a:r>
              <a:rPr lang="en-US" dirty="0"/>
              <a:t>But only to slow its rise</a:t>
            </a:r>
          </a:p>
        </p:txBody>
      </p:sp>
    </p:spTree>
    <p:extLst>
      <p:ext uri="{BB962C8B-B14F-4D97-AF65-F5344CB8AC3E}">
        <p14:creationId xmlns:p14="http://schemas.microsoft.com/office/powerpoint/2010/main" val="212470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 title="US$ / Yuan">
            <a:extLst>
              <a:ext uri="{FF2B5EF4-FFF2-40B4-BE49-F238E27FC236}">
                <a16:creationId xmlns:a16="http://schemas.microsoft.com/office/drawing/2014/main" id="{F0837AAA-0D05-3140-97BE-29D0C526398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524000"/>
          <a:ext cx="7310967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Exchange Rate, US$/Yuan, 2000-2014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2E97D9A9-5E4F-4C4A-BB0D-AADD9DB2F5C9}"/>
              </a:ext>
            </a:extLst>
          </p:cNvPr>
          <p:cNvSpPr/>
          <p:nvPr/>
        </p:nvSpPr>
        <p:spPr>
          <a:xfrm>
            <a:off x="3581400" y="3048000"/>
            <a:ext cx="3505200" cy="1524000"/>
          </a:xfrm>
          <a:prstGeom prst="wedgeEllipseCallout">
            <a:avLst>
              <a:gd name="adj1" fmla="val -17292"/>
              <a:gd name="adj2" fmla="val -97444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B2396-760B-914D-852C-20A41E2C837D}"/>
              </a:ext>
            </a:extLst>
          </p:cNvPr>
          <p:cNvSpPr/>
          <p:nvPr/>
        </p:nvSpPr>
        <p:spPr>
          <a:xfrm>
            <a:off x="6248400" y="1676400"/>
            <a:ext cx="1752600" cy="2895600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4D4559E7-5336-BE4E-B450-D24F5DBA9D9D}"/>
              </a:ext>
            </a:extLst>
          </p:cNvPr>
          <p:cNvSpPr/>
          <p:nvPr/>
        </p:nvSpPr>
        <p:spPr>
          <a:xfrm>
            <a:off x="3581400" y="3048000"/>
            <a:ext cx="3505200" cy="1524000"/>
          </a:xfrm>
          <a:prstGeom prst="wedgeEllipseCallout">
            <a:avLst>
              <a:gd name="adj1" fmla="val 16766"/>
              <a:gd name="adj2" fmla="val -110777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1F6414-6332-6B46-8CAA-A2B5D85F8FAA}"/>
              </a:ext>
            </a:extLst>
          </p:cNvPr>
          <p:cNvSpPr txBox="1"/>
          <p:nvPr/>
        </p:nvSpPr>
        <p:spPr>
          <a:xfrm>
            <a:off x="4038600" y="3200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yuan stopped rising in 2008, then rose slowly</a:t>
            </a:r>
          </a:p>
        </p:txBody>
      </p:sp>
    </p:spTree>
    <p:extLst>
      <p:ext uri="{BB962C8B-B14F-4D97-AF65-F5344CB8AC3E}">
        <p14:creationId xmlns:p14="http://schemas.microsoft.com/office/powerpoint/2010/main" val="1454810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2C3CC36-EAEA-9F45-ACB5-2134955F5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122393"/>
              </p:ext>
            </p:extLst>
          </p:nvPr>
        </p:nvGraphicFramePr>
        <p:xfrm>
          <a:off x="441049" y="304798"/>
          <a:ext cx="8245752" cy="563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21FB7A-4DCE-1843-A4D2-93EA48767EF7}"/>
              </a:ext>
            </a:extLst>
          </p:cNvPr>
          <p:cNvSpPr/>
          <p:nvPr/>
        </p:nvSpPr>
        <p:spPr>
          <a:xfrm>
            <a:off x="6553200" y="1752600"/>
            <a:ext cx="1981200" cy="2895600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CF209611-EDB3-8B4A-9C0E-C0657F5DF0A5}"/>
              </a:ext>
            </a:extLst>
          </p:cNvPr>
          <p:cNvSpPr/>
          <p:nvPr/>
        </p:nvSpPr>
        <p:spPr>
          <a:xfrm>
            <a:off x="4953000" y="3352800"/>
            <a:ext cx="3200400" cy="1752600"/>
          </a:xfrm>
          <a:prstGeom prst="wedgeEllipseCallout">
            <a:avLst>
              <a:gd name="adj1" fmla="val -84"/>
              <a:gd name="adj2" fmla="val -122471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7095E1-C0BE-E74F-A647-D95F94C68CC0}"/>
              </a:ext>
            </a:extLst>
          </p:cNvPr>
          <p:cNvSpPr txBox="1"/>
          <p:nvPr/>
        </p:nvSpPr>
        <p:spPr>
          <a:xfrm>
            <a:off x="5257800" y="35052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Reserves mostly rose after 2008, to over $4 trillion in 2014 </a:t>
            </a:r>
          </a:p>
        </p:txBody>
      </p:sp>
    </p:spTree>
    <p:extLst>
      <p:ext uri="{BB962C8B-B14F-4D97-AF65-F5344CB8AC3E}">
        <p14:creationId xmlns:p14="http://schemas.microsoft.com/office/powerpoint/2010/main" val="1064800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23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2008-2014</a:t>
            </a:r>
          </a:p>
          <a:p>
            <a:pPr lvl="1"/>
            <a:r>
              <a:rPr lang="en-US" dirty="0"/>
              <a:t>The financial crisis of 2008 slowed down both </a:t>
            </a:r>
          </a:p>
          <a:p>
            <a:pPr lvl="2"/>
            <a:r>
              <a:rPr lang="en-US" dirty="0"/>
              <a:t>The appreciation of the renminbi, and</a:t>
            </a:r>
          </a:p>
          <a:p>
            <a:pPr lvl="2"/>
            <a:r>
              <a:rPr lang="en-US" dirty="0"/>
              <a:t>The growth of reserves</a:t>
            </a:r>
          </a:p>
          <a:p>
            <a:pPr lvl="2"/>
            <a:r>
              <a:rPr lang="en-US" dirty="0"/>
              <a:t>But both continued after a pause</a:t>
            </a:r>
          </a:p>
          <a:p>
            <a:pPr lvl="1"/>
            <a:r>
              <a:rPr lang="en-US" dirty="0"/>
              <a:t>Why did the appreciation pause?</a:t>
            </a:r>
          </a:p>
          <a:p>
            <a:pPr lvl="2"/>
            <a:r>
              <a:rPr lang="en-US" dirty="0"/>
              <a:t>“Flight to safety” led US $ to appreciate</a:t>
            </a:r>
          </a:p>
          <a:p>
            <a:pPr lvl="2"/>
            <a:r>
              <a:rPr lang="en-US" dirty="0"/>
              <a:t>China let ¥ rise with $, but not faster</a:t>
            </a:r>
          </a:p>
          <a:p>
            <a:pPr lvl="1"/>
            <a:r>
              <a:rPr lang="en-US" dirty="0"/>
              <a:t>Was it manipulating?</a:t>
            </a:r>
          </a:p>
          <a:p>
            <a:pPr lvl="2"/>
            <a:r>
              <a:rPr lang="en-US" dirty="0"/>
              <a:t>Yes, to keep it from rising faster than $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5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24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 all changed in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title="US$ / Yuan">
            <a:extLst>
              <a:ext uri="{FF2B5EF4-FFF2-40B4-BE49-F238E27FC236}">
                <a16:creationId xmlns:a16="http://schemas.microsoft.com/office/drawing/2014/main" id="{72CD7940-A63E-DD4F-99D2-3966DB0D921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524000"/>
          <a:ext cx="7310967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B7C0600-6891-0A47-85DB-DEE96F2B5CE7}"/>
              </a:ext>
            </a:extLst>
          </p:cNvPr>
          <p:cNvSpPr/>
          <p:nvPr/>
        </p:nvSpPr>
        <p:spPr>
          <a:xfrm>
            <a:off x="7192448" y="1792172"/>
            <a:ext cx="808552" cy="2779828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Exchange Rate, US$/Yuan, 2000-2017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2971800" y="2895600"/>
            <a:ext cx="3505200" cy="1905000"/>
          </a:xfrm>
          <a:prstGeom prst="wedgeEllipseCallout">
            <a:avLst>
              <a:gd name="adj1" fmla="val 41468"/>
              <a:gd name="adj2" fmla="val -91614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3200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yuan reached its peak in 2013, and began to fall in 2015</a:t>
            </a:r>
          </a:p>
        </p:txBody>
      </p:sp>
      <p:sp>
        <p:nvSpPr>
          <p:cNvPr id="3" name="Oval 2"/>
          <p:cNvSpPr/>
          <p:nvPr/>
        </p:nvSpPr>
        <p:spPr>
          <a:xfrm>
            <a:off x="5257800" y="3886200"/>
            <a:ext cx="838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118680">
            <a:off x="6504503" y="1928089"/>
            <a:ext cx="843815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/>
            <a:stCxn id="3" idx="7"/>
            <a:endCxn id="11" idx="4"/>
          </p:cNvCxnSpPr>
          <p:nvPr/>
        </p:nvCxnSpPr>
        <p:spPr>
          <a:xfrm flipV="1">
            <a:off x="5973248" y="2447493"/>
            <a:ext cx="867899" cy="15168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0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9A7499A-BA75-0841-B0C2-C598C36FB0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560283"/>
              </p:ext>
            </p:extLst>
          </p:nvPr>
        </p:nvGraphicFramePr>
        <p:xfrm>
          <a:off x="441049" y="304798"/>
          <a:ext cx="8245752" cy="563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09AD993F-425F-B14E-BB38-C1774FDDBA32}"/>
              </a:ext>
            </a:extLst>
          </p:cNvPr>
          <p:cNvSpPr/>
          <p:nvPr/>
        </p:nvSpPr>
        <p:spPr>
          <a:xfrm>
            <a:off x="7620000" y="1676400"/>
            <a:ext cx="914400" cy="2895600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4953000" y="3352800"/>
            <a:ext cx="3200400" cy="1447800"/>
          </a:xfrm>
          <a:prstGeom prst="wedgeEllipseCallout">
            <a:avLst>
              <a:gd name="adj1" fmla="val 16017"/>
              <a:gd name="adj2" fmla="val -113347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57800" y="3505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From 2014-16, China’s reserves were falling</a:t>
            </a:r>
          </a:p>
        </p:txBody>
      </p:sp>
      <p:sp>
        <p:nvSpPr>
          <p:cNvPr id="7" name="Oval 6"/>
          <p:cNvSpPr/>
          <p:nvPr/>
        </p:nvSpPr>
        <p:spPr>
          <a:xfrm>
            <a:off x="6477000" y="4191000"/>
            <a:ext cx="11430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70067">
            <a:off x="6355609" y="1808090"/>
            <a:ext cx="1450344" cy="11390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  <a:stCxn id="7" idx="7"/>
            <a:endCxn id="8" idx="5"/>
          </p:cNvCxnSpPr>
          <p:nvPr/>
        </p:nvCxnSpPr>
        <p:spPr>
          <a:xfrm flipH="1" flipV="1">
            <a:off x="7275258" y="2999951"/>
            <a:ext cx="177354" cy="12691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46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27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Conclusion:</a:t>
            </a:r>
          </a:p>
          <a:p>
            <a:pPr lvl="1"/>
            <a:r>
              <a:rPr lang="en-US" dirty="0"/>
              <a:t>China did intervene extensively 2000-2014,</a:t>
            </a:r>
          </a:p>
          <a:p>
            <a:pPr lvl="2"/>
            <a:r>
              <a:rPr lang="en-US" dirty="0"/>
              <a:t>Sometimes to keep the yuan from moving,</a:t>
            </a:r>
          </a:p>
          <a:p>
            <a:pPr lvl="2"/>
            <a:r>
              <a:rPr lang="en-US" dirty="0"/>
              <a:t>Other times to slow its rise</a:t>
            </a:r>
          </a:p>
          <a:p>
            <a:pPr lvl="1"/>
            <a:r>
              <a:rPr lang="en-US" dirty="0"/>
              <a:t>But since 2014, until 2017, </a:t>
            </a:r>
          </a:p>
          <a:p>
            <a:pPr lvl="2"/>
            <a:r>
              <a:rPr lang="en-US" dirty="0"/>
              <a:t>Although the yuan was falling in value until 2017,</a:t>
            </a:r>
          </a:p>
          <a:p>
            <a:pPr lvl="2"/>
            <a:r>
              <a:rPr lang="en-US" dirty="0"/>
              <a:t>This was </a:t>
            </a:r>
            <a:r>
              <a:rPr lang="en-US" u="sng" dirty="0"/>
              <a:t>in spite</a:t>
            </a:r>
            <a:r>
              <a:rPr lang="en-US" dirty="0"/>
              <a:t> of Chinese intervention, not because of it</a:t>
            </a:r>
          </a:p>
          <a:p>
            <a:pPr lvl="2"/>
            <a:r>
              <a:rPr lang="en-US" dirty="0"/>
              <a:t>They sold close to $1 trillion of reserves, slowing its fall (over $1 trillion as of March 2017)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1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28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2014-2017</a:t>
            </a:r>
          </a:p>
          <a:p>
            <a:pPr lvl="1"/>
            <a:r>
              <a:rPr lang="en-US" dirty="0"/>
              <a:t>China’s currency </a:t>
            </a:r>
            <a:r>
              <a:rPr lang="en-US" u="sng" dirty="0"/>
              <a:t>fell</a:t>
            </a:r>
            <a:r>
              <a:rPr lang="en-US" dirty="0"/>
              <a:t> by about 12%</a:t>
            </a:r>
          </a:p>
          <a:p>
            <a:pPr lvl="1"/>
            <a:r>
              <a:rPr lang="en-US" dirty="0"/>
              <a:t>But so did China’s reserves, by $1 trillion</a:t>
            </a:r>
          </a:p>
          <a:p>
            <a:r>
              <a:rPr lang="en-US" dirty="0"/>
              <a:t>Was China intervening?  Yes!</a:t>
            </a:r>
          </a:p>
          <a:p>
            <a:r>
              <a:rPr lang="en-US" dirty="0"/>
              <a:t>But was it manipulating?  No!</a:t>
            </a:r>
          </a:p>
          <a:p>
            <a:pPr lvl="1"/>
            <a:r>
              <a:rPr lang="en-US" dirty="0"/>
              <a:t>It was intervening to slow the fall, not cause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6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 title="US$ / Yuan">
            <a:extLst>
              <a:ext uri="{FF2B5EF4-FFF2-40B4-BE49-F238E27FC236}">
                <a16:creationId xmlns:a16="http://schemas.microsoft.com/office/drawing/2014/main" id="{4E82D15F-D72F-674E-9849-3E237047290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524000"/>
          <a:ext cx="7310967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Exchange Rate, US$/Yuan, 2000-2019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938E77B3-8FBB-CC44-AF01-DF6FC2764B19}"/>
              </a:ext>
            </a:extLst>
          </p:cNvPr>
          <p:cNvSpPr/>
          <p:nvPr/>
        </p:nvSpPr>
        <p:spPr>
          <a:xfrm>
            <a:off x="2971800" y="2895600"/>
            <a:ext cx="3505200" cy="1905000"/>
          </a:xfrm>
          <a:prstGeom prst="wedgeEllipseCallout">
            <a:avLst>
              <a:gd name="adj1" fmla="val 67797"/>
              <a:gd name="adj2" fmla="val -74223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AEC94-6BD6-2147-AA91-10CD8B3AE282}"/>
              </a:ext>
            </a:extLst>
          </p:cNvPr>
          <p:cNvSpPr txBox="1"/>
          <p:nvPr/>
        </p:nvSpPr>
        <p:spPr>
          <a:xfrm>
            <a:off x="3352800" y="3200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Most recently, the yuan has moved up in 2017, down in 2018/19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8D63E8-22CC-D744-B9BB-C884109AE10B}"/>
              </a:ext>
            </a:extLst>
          </p:cNvPr>
          <p:cNvSpPr/>
          <p:nvPr/>
        </p:nvSpPr>
        <p:spPr>
          <a:xfrm>
            <a:off x="3429000" y="3886200"/>
            <a:ext cx="2667000" cy="838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DA56747-DF55-754C-897A-778AC90AB716}"/>
              </a:ext>
            </a:extLst>
          </p:cNvPr>
          <p:cNvSpPr/>
          <p:nvPr/>
        </p:nvSpPr>
        <p:spPr>
          <a:xfrm>
            <a:off x="7010399" y="1981200"/>
            <a:ext cx="1138767" cy="609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A0325E-B216-0742-ADF0-B571A7560C92}"/>
              </a:ext>
            </a:extLst>
          </p:cNvPr>
          <p:cNvCxnSpPr>
            <a:cxnSpLocks/>
            <a:stCxn id="8" idx="7"/>
            <a:endCxn id="9" idx="4"/>
          </p:cNvCxnSpPr>
          <p:nvPr/>
        </p:nvCxnSpPr>
        <p:spPr>
          <a:xfrm flipV="1">
            <a:off x="5705427" y="2590800"/>
            <a:ext cx="1874356" cy="14181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9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Currency Manipulation </a:t>
            </a:r>
          </a:p>
          <a:p>
            <a:pPr lvl="1"/>
            <a:r>
              <a:rPr lang="en-US" dirty="0"/>
              <a:t>What it is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Chinese currency manipulation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currency manipulation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History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today?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79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A1114B6-9CBF-F440-BABE-C0773E5A7CB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1049" y="304798"/>
          <a:ext cx="8245752" cy="563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277B-0D97-AD4C-8AC3-66D6541CFDA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A78D28BD-77B2-EB45-9356-F1ADB2B73A3D}"/>
              </a:ext>
            </a:extLst>
          </p:cNvPr>
          <p:cNvSpPr/>
          <p:nvPr/>
        </p:nvSpPr>
        <p:spPr>
          <a:xfrm>
            <a:off x="2971800" y="2895600"/>
            <a:ext cx="3505200" cy="1447800"/>
          </a:xfrm>
          <a:prstGeom prst="wedgeEllipseCallout">
            <a:avLst>
              <a:gd name="adj1" fmla="val 78814"/>
              <a:gd name="adj2" fmla="val -64856"/>
            </a:avLst>
          </a:prstGeom>
          <a:solidFill>
            <a:srgbClr val="FFAC4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B3E80A-C7D4-EC42-A809-5A37E3486E29}"/>
              </a:ext>
            </a:extLst>
          </p:cNvPr>
          <p:cNvSpPr txBox="1"/>
          <p:nvPr/>
        </p:nvSpPr>
        <p:spPr>
          <a:xfrm>
            <a:off x="3352800" y="3200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While reserves have moved little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126BE8-FC10-5849-8A40-500A8E9E4BDC}"/>
              </a:ext>
            </a:extLst>
          </p:cNvPr>
          <p:cNvSpPr/>
          <p:nvPr/>
        </p:nvSpPr>
        <p:spPr>
          <a:xfrm>
            <a:off x="5181600" y="3505200"/>
            <a:ext cx="838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3DCA1D-46B1-DE46-B040-622E75792614}"/>
              </a:ext>
            </a:extLst>
          </p:cNvPr>
          <p:cNvSpPr/>
          <p:nvPr/>
        </p:nvSpPr>
        <p:spPr>
          <a:xfrm>
            <a:off x="7458909" y="2514600"/>
            <a:ext cx="1191448" cy="381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9C5941-683E-494F-8036-D0D57A30F4F5}"/>
              </a:ext>
            </a:extLst>
          </p:cNvPr>
          <p:cNvCxnSpPr>
            <a:cxnSpLocks/>
            <a:stCxn id="8" idx="7"/>
            <a:endCxn id="9" idx="4"/>
          </p:cNvCxnSpPr>
          <p:nvPr/>
        </p:nvCxnSpPr>
        <p:spPr>
          <a:xfrm flipV="1">
            <a:off x="5897048" y="2895600"/>
            <a:ext cx="2157585" cy="6877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7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31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2017</a:t>
            </a:r>
          </a:p>
          <a:p>
            <a:pPr lvl="1"/>
            <a:r>
              <a:rPr lang="en-US" dirty="0"/>
              <a:t>China’s currency has moved up and down, much more like a normal floating exchange rate</a:t>
            </a:r>
          </a:p>
          <a:p>
            <a:pPr lvl="1"/>
            <a:r>
              <a:rPr lang="en-US" dirty="0"/>
              <a:t>Its reserves have changed little</a:t>
            </a:r>
          </a:p>
          <a:p>
            <a:pPr lvl="1"/>
            <a:r>
              <a:rPr lang="en-US" dirty="0"/>
              <a:t>Is China manipulating?  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32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Currency Manipulation 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it is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Chinese currency manipulation</a:t>
            </a:r>
          </a:p>
          <a:p>
            <a:pPr lvl="1"/>
            <a:r>
              <a:rPr lang="en-US" dirty="0"/>
              <a:t>Other currency manipulation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History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today?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99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33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Economist</a:t>
            </a:r>
            <a:r>
              <a:rPr lang="en-US" dirty="0"/>
              <a:t> in March 2017 devised a measure of currency manipulation based on </a:t>
            </a:r>
          </a:p>
          <a:p>
            <a:pPr lvl="1"/>
            <a:r>
              <a:rPr lang="en-US" dirty="0"/>
              <a:t>Current account balances</a:t>
            </a:r>
          </a:p>
          <a:p>
            <a:pPr lvl="1"/>
            <a:r>
              <a:rPr lang="en-US" dirty="0"/>
              <a:t>Foreign asset purchases relative to GDP</a:t>
            </a:r>
          </a:p>
        </p:txBody>
      </p:sp>
    </p:spTree>
    <p:extLst>
      <p:ext uri="{BB962C8B-B14F-4D97-AF65-F5344CB8AC3E}">
        <p14:creationId xmlns:p14="http://schemas.microsoft.com/office/powerpoint/2010/main" val="273206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688" y="0"/>
            <a:ext cx="66466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346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35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They found that</a:t>
            </a:r>
          </a:p>
          <a:p>
            <a:pPr lvl="1"/>
            <a:r>
              <a:rPr lang="en-US" sz="2400" dirty="0"/>
              <a:t>China’s manipulation score was</a:t>
            </a:r>
          </a:p>
          <a:p>
            <a:pPr lvl="2"/>
            <a:r>
              <a:rPr lang="en-US" sz="2000" dirty="0"/>
              <a:t>High in 2007</a:t>
            </a:r>
          </a:p>
          <a:p>
            <a:pPr lvl="2"/>
            <a:r>
              <a:rPr lang="en-US" sz="2000" dirty="0"/>
              <a:t>Declining since</a:t>
            </a:r>
          </a:p>
          <a:p>
            <a:pPr lvl="2"/>
            <a:r>
              <a:rPr lang="en-US" sz="2000" dirty="0"/>
              <a:t>Negative  since 2014</a:t>
            </a:r>
          </a:p>
          <a:p>
            <a:pPr lvl="1"/>
            <a:r>
              <a:rPr lang="en-US" sz="2400" dirty="0"/>
              <a:t>Score was positive for Germany, South Korea, and Taiwan</a:t>
            </a:r>
          </a:p>
          <a:p>
            <a:pPr lvl="1"/>
            <a:r>
              <a:rPr lang="en-US" sz="2400" dirty="0"/>
              <a:t>Highest for Switzerland</a:t>
            </a:r>
          </a:p>
          <a:p>
            <a:pPr lvl="2"/>
            <a:r>
              <a:rPr lang="en-US" sz="2000" dirty="0"/>
              <a:t>But based on prices, the Swiss franc was the most </a:t>
            </a:r>
            <a:r>
              <a:rPr lang="en-US" sz="2000" u="sng" dirty="0"/>
              <a:t>over</a:t>
            </a:r>
            <a:r>
              <a:rPr lang="en-US" sz="2000" dirty="0"/>
              <a:t>-valued, not under-valued.</a:t>
            </a:r>
          </a:p>
          <a:p>
            <a:pPr lvl="2"/>
            <a:r>
              <a:rPr lang="en-US" sz="2000" dirty="0"/>
              <a:t>That’s why the Swiss were intervening.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163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36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In June 2019, Trump accused the European Central Bank of acting to  deliberately weaken the euro</a:t>
            </a:r>
          </a:p>
          <a:p>
            <a:r>
              <a:rPr lang="en-US" sz="2800" dirty="0"/>
              <a:t>His basis:  ECB President Draghi’s statement that “additional stimulus would be required.”</a:t>
            </a:r>
          </a:p>
          <a:p>
            <a:r>
              <a:rPr lang="en-US" sz="2800" dirty="0"/>
              <a:t>Does that make sense?</a:t>
            </a:r>
          </a:p>
          <a:p>
            <a:pPr lvl="1"/>
            <a:r>
              <a:rPr lang="en-US" sz="2400" dirty="0"/>
              <a:t>Yes:  Reducing interest rates tends to weaken the currency</a:t>
            </a:r>
          </a:p>
          <a:p>
            <a:pPr lvl="1"/>
            <a:r>
              <a:rPr lang="en-US" sz="2400" dirty="0"/>
              <a:t>The ECB’s interest rate was already below zero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41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37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monetary policy currency manipulation?</a:t>
            </a:r>
          </a:p>
          <a:p>
            <a:pPr lvl="1"/>
            <a:r>
              <a:rPr lang="en-US" dirty="0"/>
              <a:t>Not by normal definitions</a:t>
            </a:r>
          </a:p>
          <a:p>
            <a:r>
              <a:rPr lang="en-US" dirty="0"/>
              <a:t>Most would say that countries with weak economies </a:t>
            </a:r>
          </a:p>
          <a:p>
            <a:pPr lvl="1"/>
            <a:r>
              <a:rPr lang="en-US" dirty="0"/>
              <a:t>Are right to lower interest rates,</a:t>
            </a:r>
          </a:p>
          <a:p>
            <a:pPr lvl="1"/>
            <a:r>
              <a:rPr lang="en-US" dirty="0"/>
              <a:t>Even though that will depreciate their currencies</a:t>
            </a:r>
          </a:p>
        </p:txBody>
      </p:sp>
    </p:spTree>
    <p:extLst>
      <p:ext uri="{BB962C8B-B14F-4D97-AF65-F5344CB8AC3E}">
        <p14:creationId xmlns:p14="http://schemas.microsoft.com/office/powerpoint/2010/main" val="313428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38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Currency Manipulation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2010, Brazil’s finance minister complained that </a:t>
            </a:r>
          </a:p>
          <a:p>
            <a:pPr lvl="1"/>
            <a:r>
              <a:rPr lang="en-US" dirty="0"/>
              <a:t>The US and others were using monetary expansion (due to the recession) </a:t>
            </a:r>
          </a:p>
          <a:p>
            <a:pPr lvl="2"/>
            <a:r>
              <a:rPr lang="en-US" dirty="0"/>
              <a:t>This was causing the dollar and other currencies to fall</a:t>
            </a:r>
          </a:p>
          <a:p>
            <a:pPr lvl="2"/>
            <a:r>
              <a:rPr lang="en-US" dirty="0"/>
              <a:t>Hurting Brazil and other emerging economies</a:t>
            </a:r>
          </a:p>
          <a:p>
            <a:pPr lvl="1"/>
            <a:r>
              <a:rPr lang="en-US" dirty="0"/>
              <a:t>He didn’t call it “currency manipulation” but he did complain of a “currency war,” a term that he coined.</a:t>
            </a:r>
          </a:p>
        </p:txBody>
      </p:sp>
    </p:spTree>
    <p:extLst>
      <p:ext uri="{BB962C8B-B14F-4D97-AF65-F5344CB8AC3E}">
        <p14:creationId xmlns:p14="http://schemas.microsoft.com/office/powerpoint/2010/main" val="97768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39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Manipulation 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it is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Chinese currency manipulation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currency manipulation</a:t>
            </a:r>
          </a:p>
          <a:p>
            <a:r>
              <a:rPr lang="en-US" dirty="0"/>
              <a:t>Currency Wars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History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today?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5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Currency Manipulation</a:t>
            </a:r>
          </a:p>
          <a:p>
            <a:pPr lvl="1"/>
            <a:r>
              <a:rPr lang="en-US" sz="2400" dirty="0"/>
              <a:t>Usually defined as intervention intended to reduce the value of a country’s own currency</a:t>
            </a:r>
          </a:p>
          <a:p>
            <a:pPr lvl="2"/>
            <a:r>
              <a:rPr lang="en-US" sz="2000" dirty="0"/>
              <a:t>In order to make its exports more competitive, and</a:t>
            </a:r>
          </a:p>
          <a:p>
            <a:pPr lvl="2"/>
            <a:r>
              <a:rPr lang="en-US" sz="2000" dirty="0"/>
              <a:t>Discourage imports</a:t>
            </a:r>
          </a:p>
          <a:p>
            <a:pPr lvl="1"/>
            <a:r>
              <a:rPr lang="en-US" sz="2400" dirty="0"/>
              <a:t>Other countries object to it, because it reduces their exports</a:t>
            </a:r>
          </a:p>
          <a:p>
            <a:pPr lvl="1"/>
            <a:r>
              <a:rPr lang="en-US" sz="2400" dirty="0"/>
              <a:t>Congress requires the US Treasury Department to report twice a year on currency manipulation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94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40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Currency war defined:</a:t>
            </a:r>
          </a:p>
          <a:p>
            <a:pPr lvl="1"/>
            <a:r>
              <a:rPr lang="en-US" dirty="0"/>
              <a:t>Competitive currency depreciations</a:t>
            </a:r>
          </a:p>
          <a:p>
            <a:pPr lvl="2"/>
            <a:r>
              <a:rPr lang="en-US" dirty="0"/>
              <a:t>Multiple countries engaging in currency manipulation</a:t>
            </a:r>
          </a:p>
          <a:p>
            <a:pPr lvl="2"/>
            <a:r>
              <a:rPr lang="en-US" dirty="0"/>
              <a:t>Competitive devaluations of pegged exchange rates</a:t>
            </a:r>
          </a:p>
        </p:txBody>
      </p:sp>
    </p:spTree>
    <p:extLst>
      <p:ext uri="{BB962C8B-B14F-4D97-AF65-F5344CB8AC3E}">
        <p14:creationId xmlns:p14="http://schemas.microsoft.com/office/powerpoint/2010/main" val="295241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41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Manipulation 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it is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Chinese currency manipulation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currency manipulation</a:t>
            </a:r>
          </a:p>
          <a:p>
            <a:r>
              <a:rPr lang="en-US" dirty="0"/>
              <a:t>Currency Wars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today?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051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42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History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1930s (See </a:t>
            </a:r>
            <a:r>
              <a:rPr lang="en-US" dirty="0" err="1"/>
              <a:t>Mihm</a:t>
            </a:r>
            <a:r>
              <a:rPr lang="en-US" dirty="0"/>
              <a:t> reading)</a:t>
            </a:r>
          </a:p>
          <a:p>
            <a:pPr lvl="1"/>
            <a:r>
              <a:rPr lang="en-US" dirty="0"/>
              <a:t>Competitive devaluations accompanied the higher tariffs of the trade war </a:t>
            </a:r>
          </a:p>
          <a:p>
            <a:pPr lvl="1"/>
            <a:r>
              <a:rPr lang="en-US" dirty="0"/>
              <a:t>One after another countries left the gold standard and let their currencies depreciate</a:t>
            </a:r>
          </a:p>
          <a:p>
            <a:pPr lvl="1"/>
            <a:r>
              <a:rPr lang="en-US" dirty="0"/>
              <a:t>Unlike tariffs, which may be targeted at individual countries, currencies affect all other countries</a:t>
            </a:r>
          </a:p>
          <a:p>
            <a:pPr lvl="1"/>
            <a:r>
              <a:rPr lang="en-US" dirty="0"/>
              <a:t>Thus a currency war can’t be confined to a pair of countries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43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History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1934 US Silver Purchase Act*</a:t>
            </a:r>
          </a:p>
          <a:p>
            <a:pPr lvl="1"/>
            <a:r>
              <a:rPr lang="en-US" dirty="0"/>
              <a:t>Roosevelt administration bought large amounts of silver</a:t>
            </a:r>
          </a:p>
          <a:p>
            <a:pPr lvl="1"/>
            <a:r>
              <a:rPr lang="en-US" dirty="0"/>
              <a:t>At the time, China was on a silver standard (defining their currency in terms of silver)</a:t>
            </a:r>
          </a:p>
          <a:p>
            <a:pPr lvl="1"/>
            <a:r>
              <a:rPr lang="en-US" dirty="0"/>
              <a:t>By buying silver, the US pushed up its price, and thus the value of China’s currency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AFA7E-0FCD-E143-A22F-B0AA8356E541}"/>
              </a:ext>
            </a:extLst>
          </p:cNvPr>
          <p:cNvSpPr txBox="1"/>
          <p:nvPr/>
        </p:nvSpPr>
        <p:spPr>
          <a:xfrm>
            <a:off x="294967" y="5648632"/>
            <a:ext cx="8067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*Source:  Hanke, Steve, “U.S. Currency Wars With China—Past And Present,” </a:t>
            </a:r>
            <a:r>
              <a:rPr lang="en-US" i="1" dirty="0"/>
              <a:t>Forbes</a:t>
            </a:r>
            <a:r>
              <a:rPr lang="en-US" dirty="0"/>
              <a:t>, August 6, 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2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44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History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1971 Nixon Shock*</a:t>
            </a:r>
          </a:p>
          <a:p>
            <a:pPr lvl="1"/>
            <a:r>
              <a:rPr lang="en-US" dirty="0"/>
              <a:t>President Nixon suddenly ended dollar convertibility to gold, his purpose being to </a:t>
            </a:r>
          </a:p>
          <a:p>
            <a:pPr lvl="2"/>
            <a:r>
              <a:rPr lang="en-US" dirty="0"/>
              <a:t>Stop countries pegging to the dollar and</a:t>
            </a:r>
          </a:p>
          <a:p>
            <a:pPr lvl="2"/>
            <a:r>
              <a:rPr lang="en-US" dirty="0"/>
              <a:t>Let the dollar depreciate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3D0F68-4DDF-EA45-BDC6-714E3DD8113F}"/>
              </a:ext>
            </a:extLst>
          </p:cNvPr>
          <p:cNvSpPr txBox="1"/>
          <p:nvPr/>
        </p:nvSpPr>
        <p:spPr>
          <a:xfrm>
            <a:off x="294967" y="5648632"/>
            <a:ext cx="8509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*Source:  Wolf, Martin, “Currencies clash in new age of beggar-my-</a:t>
            </a:r>
            <a:r>
              <a:rPr lang="en-US" dirty="0" err="1"/>
              <a:t>neighbour</a:t>
            </a:r>
            <a:r>
              <a:rPr lang="en-US" dirty="0"/>
              <a:t>,” </a:t>
            </a:r>
            <a:r>
              <a:rPr lang="en-US" i="1" dirty="0"/>
              <a:t>Financial Times</a:t>
            </a:r>
            <a:r>
              <a:rPr lang="en-US" dirty="0"/>
              <a:t>, September 28,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7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45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History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1985 Plaza Accord*</a:t>
            </a:r>
          </a:p>
          <a:p>
            <a:pPr lvl="1"/>
            <a:r>
              <a:rPr lang="en-US" dirty="0"/>
              <a:t>After the US dollar had appreciated some 50% during 1980-85, governments (France, West Germany, Japan, US, UK) met at Plaza Hotel in NYC</a:t>
            </a:r>
          </a:p>
          <a:p>
            <a:pPr lvl="1"/>
            <a:r>
              <a:rPr lang="en-US" dirty="0"/>
              <a:t>Agreed to push for dollar depreciation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8222D-4CD1-9345-B31A-B76A8B9C72F6}"/>
              </a:ext>
            </a:extLst>
          </p:cNvPr>
          <p:cNvSpPr txBox="1"/>
          <p:nvPr/>
        </p:nvSpPr>
        <p:spPr>
          <a:xfrm>
            <a:off x="294967" y="5648632"/>
            <a:ext cx="8509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*Source:  Wolf, Martin, “Currencies clash in new age of beggar-my-</a:t>
            </a:r>
            <a:r>
              <a:rPr lang="en-US" dirty="0" err="1"/>
              <a:t>neighbour</a:t>
            </a:r>
            <a:r>
              <a:rPr lang="en-US" dirty="0"/>
              <a:t>,” </a:t>
            </a:r>
            <a:r>
              <a:rPr lang="en-US" i="1" dirty="0"/>
              <a:t>Financial Times</a:t>
            </a:r>
            <a:r>
              <a:rPr lang="en-US" dirty="0"/>
              <a:t>, September 28,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1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46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History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2010 Response to Great Recession*</a:t>
            </a:r>
          </a:p>
          <a:p>
            <a:pPr lvl="1"/>
            <a:r>
              <a:rPr lang="en-US" dirty="0"/>
              <a:t>Guido </a:t>
            </a:r>
            <a:r>
              <a:rPr lang="en-US" dirty="0" err="1"/>
              <a:t>Mantega</a:t>
            </a:r>
            <a:r>
              <a:rPr lang="en-US" dirty="0"/>
              <a:t>, finance minister of Brazil:</a:t>
            </a:r>
          </a:p>
          <a:p>
            <a:pPr lvl="2"/>
            <a:r>
              <a:rPr lang="en-US" dirty="0"/>
              <a:t>“We’re in the midst of an international currency war, a general weakening of currency. This threatens us because it takes away our competitiveness.”</a:t>
            </a:r>
          </a:p>
          <a:p>
            <a:pPr lvl="1"/>
            <a:r>
              <a:rPr lang="en-US" dirty="0"/>
              <a:t>He was responding to</a:t>
            </a:r>
          </a:p>
          <a:p>
            <a:pPr lvl="2"/>
            <a:r>
              <a:rPr lang="en-US" dirty="0"/>
              <a:t>Monetary expansion by US and others</a:t>
            </a:r>
          </a:p>
          <a:p>
            <a:pPr lvl="2"/>
            <a:r>
              <a:rPr lang="en-US" dirty="0"/>
              <a:t>Currency intervention by 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8222D-4CD1-9345-B31A-B76A8B9C72F6}"/>
              </a:ext>
            </a:extLst>
          </p:cNvPr>
          <p:cNvSpPr txBox="1"/>
          <p:nvPr/>
        </p:nvSpPr>
        <p:spPr>
          <a:xfrm>
            <a:off x="280218" y="5766620"/>
            <a:ext cx="8509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*Source:  Wolf, Martin, “Currencies clash in new age of beggar-my-</a:t>
            </a:r>
            <a:r>
              <a:rPr lang="en-US" dirty="0" err="1"/>
              <a:t>neighbour</a:t>
            </a:r>
            <a:r>
              <a:rPr lang="en-US" dirty="0"/>
              <a:t>,” </a:t>
            </a:r>
            <a:r>
              <a:rPr lang="en-US" i="1" dirty="0"/>
              <a:t>Financial Times</a:t>
            </a:r>
            <a:r>
              <a:rPr lang="en-US" dirty="0"/>
              <a:t>, September 28,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47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Manipulation 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it is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Chinese currency manipulation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currency manipulation</a:t>
            </a:r>
          </a:p>
          <a:p>
            <a:r>
              <a:rPr lang="en-US" dirty="0"/>
              <a:t>Currency Wars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History</a:t>
            </a:r>
          </a:p>
          <a:p>
            <a:pPr lvl="1"/>
            <a:r>
              <a:rPr lang="en-US" dirty="0"/>
              <a:t>Currency war today?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483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48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Today?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2019 News headlines with “currency war”</a:t>
            </a:r>
          </a:p>
          <a:p>
            <a:pPr lvl="1"/>
            <a:r>
              <a:rPr lang="en-US" sz="2400" dirty="0"/>
              <a:t>None before June 22</a:t>
            </a:r>
          </a:p>
          <a:p>
            <a:pPr lvl="1"/>
            <a:r>
              <a:rPr lang="en-US" sz="2400" dirty="0"/>
              <a:t>June 22, </a:t>
            </a:r>
            <a:r>
              <a:rPr lang="en-US" sz="2400" i="1" dirty="0"/>
              <a:t>Economist</a:t>
            </a:r>
            <a:r>
              <a:rPr lang="en-US" sz="2400" dirty="0"/>
              <a:t>:  “Low interest rates and sluggish growth may lead to currency wars" </a:t>
            </a:r>
          </a:p>
          <a:p>
            <a:pPr lvl="1"/>
            <a:r>
              <a:rPr lang="en-US" sz="2400" dirty="0"/>
              <a:t>Since June 22, many:</a:t>
            </a:r>
          </a:p>
          <a:p>
            <a:pPr lvl="2"/>
            <a:r>
              <a:rPr lang="en-US" sz="1600" dirty="0"/>
              <a:t>6/27, 7/1, 7/15, 8/5, 8/6, 8/7, 8/8, 8/9 (3),8/10, 9/3, </a:t>
            </a:r>
          </a:p>
        </p:txBody>
      </p:sp>
    </p:spTree>
    <p:extLst>
      <p:ext uri="{BB962C8B-B14F-4D97-AF65-F5344CB8AC3E}">
        <p14:creationId xmlns:p14="http://schemas.microsoft.com/office/powerpoint/2010/main" val="3312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49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Today?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2019 Current signs of looming currency war (See Prasad)</a:t>
            </a:r>
          </a:p>
          <a:p>
            <a:pPr lvl="1"/>
            <a:r>
              <a:rPr lang="en-US" sz="2400" dirty="0"/>
              <a:t>Some countries have cut interest rates to weaken their currencies (India, New Zealand, Thailand)</a:t>
            </a:r>
          </a:p>
          <a:p>
            <a:pPr lvl="1"/>
            <a:r>
              <a:rPr lang="en-US" sz="2400" dirty="0"/>
              <a:t>Trump has threatened to devalue the dollar (not clear how)</a:t>
            </a:r>
          </a:p>
          <a:p>
            <a:pPr lvl="1"/>
            <a:r>
              <a:rPr lang="en-US" sz="2400" dirty="0"/>
              <a:t>News of possible currency war proliferates as</a:t>
            </a:r>
          </a:p>
          <a:p>
            <a:pPr lvl="2"/>
            <a:r>
              <a:rPr lang="en-US" sz="2000" dirty="0"/>
              <a:t>US labels China a currency manipulator</a:t>
            </a:r>
          </a:p>
          <a:p>
            <a:pPr lvl="2"/>
            <a:r>
              <a:rPr lang="en-US" sz="2000" dirty="0"/>
              <a:t>China (lets its?) currency depreciate past 7 ¥/$</a:t>
            </a:r>
          </a:p>
          <a:p>
            <a:pPr lvl="2"/>
            <a:r>
              <a:rPr lang="en-US" sz="2000" dirty="0"/>
              <a:t>Trump calls on Fed to lower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191986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Currency Manipulation</a:t>
            </a:r>
          </a:p>
          <a:p>
            <a:pPr lvl="1"/>
            <a:r>
              <a:rPr lang="en-US" sz="2400" dirty="0"/>
              <a:t>Many have accused China, especially, of currency manipulation over the years</a:t>
            </a:r>
          </a:p>
          <a:p>
            <a:pPr lvl="1"/>
            <a:r>
              <a:rPr lang="en-US" sz="2400" dirty="0"/>
              <a:t>Trump promised, during the campaign, to label China a currency manipulator “on his first day in office.”  He did not.</a:t>
            </a:r>
          </a:p>
          <a:p>
            <a:pPr lvl="1"/>
            <a:r>
              <a:rPr lang="en-US" sz="2400" dirty="0"/>
              <a:t>Had he done so, according to one source, it</a:t>
            </a:r>
          </a:p>
          <a:p>
            <a:pPr lvl="2"/>
            <a:r>
              <a:rPr lang="en-US" sz="2000" dirty="0"/>
              <a:t>would have authorized “the US to do nothing except negotiate with Beijing over the renminbi, which it is already doing.”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622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2A007-3716-DD4C-A650-9AE3E04B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B00A0-B250-4240-9742-AAB01530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C19E-C6D2-6744-962B-4261A6CDFE46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BB1895-1100-A54E-8713-95A8AFE07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5110"/>
            <a:ext cx="9144000" cy="3947779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CC50CAA-64B6-4D42-87D1-2C9B40593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Currency War Today?</a:t>
            </a:r>
          </a:p>
        </p:txBody>
      </p:sp>
    </p:spTree>
    <p:extLst>
      <p:ext uri="{BB962C8B-B14F-4D97-AF65-F5344CB8AC3E}">
        <p14:creationId xmlns:p14="http://schemas.microsoft.com/office/powerpoint/2010/main" val="38976570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8005-8A1B-624B-BB56-E400876BA525}" type="slidenum">
              <a:rPr lang="en-US"/>
              <a:pPr/>
              <a:t>51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Outline: Currency Manipulation </a:t>
            </a:r>
            <a:br>
              <a:rPr lang="en-US" sz="4000" dirty="0"/>
            </a:br>
            <a:r>
              <a:rPr lang="en-US" sz="4000" dirty="0"/>
              <a:t>and Currency Wars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Manipulation 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it is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Chinese currency manipulation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currency manipulation</a:t>
            </a:r>
          </a:p>
          <a:p>
            <a:r>
              <a:rPr lang="en-US" dirty="0"/>
              <a:t>Currency Wars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History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Currency war today?</a:t>
            </a:r>
          </a:p>
          <a:p>
            <a:pPr lvl="1"/>
            <a:r>
              <a:rPr lang="en-US" dirty="0"/>
              <a:t>Currency war effects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26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52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Effects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Prasad argues that currency war would actually cause dollar to rise, due to uncertainty and “flight to safety”</a:t>
            </a:r>
          </a:p>
          <a:p>
            <a:endParaRPr lang="en-US" sz="2800" dirty="0"/>
          </a:p>
          <a:p>
            <a:r>
              <a:rPr lang="en-US" sz="2800" dirty="0"/>
              <a:t>Note too that while people speak of a “US-China currency war,” neither country can depreciate only with respect to the other.  </a:t>
            </a:r>
          </a:p>
          <a:p>
            <a:pPr lvl="1"/>
            <a:r>
              <a:rPr lang="en-US" sz="2400" dirty="0"/>
              <a:t>Their depreciations will hurt others, who will likely respond in kind.</a:t>
            </a:r>
          </a:p>
        </p:txBody>
      </p:sp>
    </p:spTree>
    <p:extLst>
      <p:ext uri="{BB962C8B-B14F-4D97-AF65-F5344CB8AC3E}">
        <p14:creationId xmlns:p14="http://schemas.microsoft.com/office/powerpoint/2010/main" val="194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53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Effects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If all countries participate, each depreciating by the same percentage, then</a:t>
            </a:r>
          </a:p>
          <a:p>
            <a:pPr lvl="1"/>
            <a:r>
              <a:rPr lang="en-US" sz="2000" dirty="0"/>
              <a:t>Exchange rates do not change</a:t>
            </a:r>
          </a:p>
          <a:p>
            <a:pPr lvl="1"/>
            <a:r>
              <a:rPr lang="en-US" sz="2000" dirty="0"/>
              <a:t>Only effect is the movement of assets into central bank reserves</a:t>
            </a:r>
          </a:p>
          <a:p>
            <a:r>
              <a:rPr lang="en-US" sz="2400" dirty="0"/>
              <a:t>If only some countries participate (or participants depreciate by different amounts) then</a:t>
            </a:r>
          </a:p>
          <a:p>
            <a:pPr lvl="1"/>
            <a:r>
              <a:rPr lang="en-US" sz="2000" dirty="0"/>
              <a:t>Those who depreciate most get increased exports</a:t>
            </a:r>
          </a:p>
          <a:p>
            <a:pPr lvl="2"/>
            <a:r>
              <a:rPr lang="en-US" sz="1600" dirty="0"/>
              <a:t>Stimulating their economies to higher incomes and/or prices</a:t>
            </a:r>
          </a:p>
          <a:p>
            <a:pPr lvl="1"/>
            <a:r>
              <a:rPr lang="en-US" sz="2000" dirty="0"/>
              <a:t>Those who depreciate least get reduced exports</a:t>
            </a:r>
          </a:p>
          <a:p>
            <a:pPr lvl="2"/>
            <a:r>
              <a:rPr lang="en-US" sz="1600" dirty="0"/>
              <a:t>Weakening incomes and prices there</a:t>
            </a:r>
          </a:p>
          <a:p>
            <a:pPr lvl="1"/>
            <a:r>
              <a:rPr lang="en-US" sz="2000" dirty="0"/>
              <a:t>Ideally, countries may use different macro policies to handle these effects</a:t>
            </a:r>
          </a:p>
        </p:txBody>
      </p:sp>
    </p:spTree>
    <p:extLst>
      <p:ext uri="{BB962C8B-B14F-4D97-AF65-F5344CB8AC3E}">
        <p14:creationId xmlns:p14="http://schemas.microsoft.com/office/powerpoint/2010/main" val="18184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14:  Pegging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5012-F311-E345-84DE-1C79173EE7CD}" type="slidenum">
              <a:rPr lang="en-US"/>
              <a:pPr/>
              <a:t>54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War Effects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Currency War versus Trade War</a:t>
            </a:r>
          </a:p>
          <a:p>
            <a:pPr lvl="1"/>
            <a:r>
              <a:rPr lang="en-US" sz="2400" dirty="0"/>
              <a:t>The tariffs of a trade war distort choices, cause inefficiencies, and reduce welfare</a:t>
            </a:r>
          </a:p>
          <a:p>
            <a:pPr lvl="1"/>
            <a:r>
              <a:rPr lang="en-US" sz="2400" dirty="0"/>
              <a:t>The currency depreciations of a currency war need not distort anything, especially if macro policies adjust for any differences</a:t>
            </a:r>
          </a:p>
          <a:p>
            <a:r>
              <a:rPr lang="en-US" sz="2800" dirty="0"/>
              <a:t>Thus, if given a choice, I’d prefer a currency war</a:t>
            </a:r>
          </a:p>
        </p:txBody>
      </p:sp>
    </p:spTree>
    <p:extLst>
      <p:ext uri="{BB962C8B-B14F-4D97-AF65-F5344CB8AC3E}">
        <p14:creationId xmlns:p14="http://schemas.microsoft.com/office/powerpoint/2010/main" val="122567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 340, Deardorff, Lecture 16:  Fixed/Float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88A9-F299-4641-8FE9-D715C5AF3B55}" type="slidenum">
              <a:rPr lang="en-US"/>
              <a:pPr/>
              <a:t>55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Euro</a:t>
            </a:r>
          </a:p>
          <a:p>
            <a:pPr lvl="1"/>
            <a:r>
              <a:rPr lang="en-US" dirty="0"/>
              <a:t>What is it?</a:t>
            </a:r>
          </a:p>
          <a:p>
            <a:pPr lvl="1"/>
            <a:r>
              <a:rPr lang="en-US" dirty="0"/>
              <a:t>History of European monetary integration</a:t>
            </a:r>
          </a:p>
          <a:p>
            <a:pPr lvl="1"/>
            <a:r>
              <a:rPr lang="en-US" dirty="0"/>
              <a:t>Pros and cons of currency unification</a:t>
            </a:r>
          </a:p>
          <a:p>
            <a:pPr lvl="1"/>
            <a:r>
              <a:rPr lang="en-US" dirty="0"/>
              <a:t>Effects on US</a:t>
            </a:r>
          </a:p>
          <a:p>
            <a:pPr lvl="1"/>
            <a:r>
              <a:rPr lang="en-US" dirty="0"/>
              <a:t>What happened?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Currency Manipulation</a:t>
            </a:r>
          </a:p>
          <a:p>
            <a:pPr lvl="1"/>
            <a:r>
              <a:rPr lang="en-US" sz="2400" dirty="0"/>
              <a:t>In September 2018, Trump told Reuters:  “I think China's manipulating their currency, absolutely. And I think the euro is being manipulated also.”</a:t>
            </a:r>
          </a:p>
          <a:p>
            <a:pPr lvl="1"/>
            <a:r>
              <a:rPr lang="en-US" sz="2400" dirty="0"/>
              <a:t>In October 2018 and against in May 2019, the fourth and fifth such reports under Trump did </a:t>
            </a:r>
            <a:r>
              <a:rPr lang="en-US" sz="2400" u="sng" dirty="0"/>
              <a:t>not</a:t>
            </a:r>
            <a:r>
              <a:rPr lang="en-US" sz="2400" dirty="0"/>
              <a:t> label China a currency manipulator</a:t>
            </a:r>
          </a:p>
          <a:p>
            <a:pPr lvl="1"/>
            <a:r>
              <a:rPr lang="en-US" sz="2400" dirty="0"/>
              <a:t>In August 2019, without such a report, the US Treasury </a:t>
            </a:r>
            <a:r>
              <a:rPr lang="en-US" sz="2400" u="sng" dirty="0"/>
              <a:t>did</a:t>
            </a:r>
            <a:r>
              <a:rPr lang="en-US" sz="2400" dirty="0"/>
              <a:t> label China a currency manipulator</a:t>
            </a:r>
          </a:p>
          <a:p>
            <a:pPr lvl="1"/>
            <a:r>
              <a:rPr lang="en-US" sz="2400" dirty="0"/>
              <a:t>Since 2013, Treasury has issued a report every April/May and October.  No second report has appeared yet this year.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Trade Facilitation and Trade Enforcement Act of 2015 requires </a:t>
            </a:r>
          </a:p>
          <a:p>
            <a:pPr lvl="1"/>
            <a:r>
              <a:rPr lang="en-US" sz="2000" dirty="0"/>
              <a:t>Treasury to report twice a year on foreign exchange rate policies of major US trading partners.</a:t>
            </a:r>
          </a:p>
          <a:p>
            <a:pPr lvl="1"/>
            <a:r>
              <a:rPr lang="en-US" sz="2000" dirty="0"/>
              <a:t>Major trading partners are those that conduct at least $55 billion of trade with the US per year</a:t>
            </a:r>
          </a:p>
          <a:p>
            <a:r>
              <a:rPr lang="en-US" sz="2400" dirty="0"/>
              <a:t>The Act’s Criteria, to be a currency manipulator, a country must have</a:t>
            </a:r>
          </a:p>
          <a:p>
            <a:pPr lvl="1"/>
            <a:r>
              <a:rPr lang="en-US" sz="2000" dirty="0"/>
              <a:t>A significant bilateral trade surplus with the US</a:t>
            </a:r>
          </a:p>
          <a:p>
            <a:pPr lvl="1"/>
            <a:r>
              <a:rPr lang="en-US" sz="2000" dirty="0"/>
              <a:t>A material currency account surplus (multilateral)</a:t>
            </a:r>
          </a:p>
          <a:p>
            <a:pPr lvl="1"/>
            <a:r>
              <a:rPr lang="en-US" sz="2000" dirty="0"/>
              <a:t>Engaged in persistent one-sided intervention in the foreign exchange market</a:t>
            </a:r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2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Treasury’s Criteria:  To be labelled a currency manipulator, a country must</a:t>
            </a:r>
          </a:p>
          <a:p>
            <a:pPr lvl="2"/>
            <a:r>
              <a:rPr lang="en-US" sz="1800" dirty="0"/>
              <a:t>(As of May 2019, per Treasury Department Report)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Run a bilateral trade surplus with the United States exceeding $20 billion over the past 12 months;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Run a global current account surplus exceeding 2 percent of the country’s GDP over the past 12 months;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Engage repeatedly in net foreign exchange </a:t>
            </a:r>
            <a:r>
              <a:rPr lang="en-US" sz="2000" u="sng" dirty="0"/>
              <a:t>purchases</a:t>
            </a:r>
            <a:r>
              <a:rPr lang="en-US" sz="2000" dirty="0"/>
              <a:t> exceeding 2 percent of the country’s GDP over the past 12 months.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Treasury’s May 2019 Report:</a:t>
            </a:r>
          </a:p>
          <a:p>
            <a:pPr lvl="1"/>
            <a:r>
              <a:rPr lang="en-US" sz="2400" dirty="0"/>
              <a:t>No country met all three criteria</a:t>
            </a:r>
          </a:p>
          <a:p>
            <a:pPr lvl="1"/>
            <a:r>
              <a:rPr lang="en-US" sz="2400" dirty="0"/>
              <a:t>Seven countries met criteria #1 and #2:</a:t>
            </a:r>
          </a:p>
          <a:p>
            <a:pPr lvl="2"/>
            <a:r>
              <a:rPr lang="en-US" dirty="0"/>
              <a:t>Germany, Ireland, Italy, Japan, Korea*, Malaysia, Singapore, and Vietnam</a:t>
            </a:r>
          </a:p>
          <a:p>
            <a:pPr lvl="1"/>
            <a:r>
              <a:rPr lang="en-US" sz="2400" dirty="0"/>
              <a:t>One country, Singapore, met criteria #2 &amp; #3</a:t>
            </a:r>
          </a:p>
          <a:p>
            <a:pPr lvl="1"/>
            <a:r>
              <a:rPr lang="en-US" sz="2400" dirty="0"/>
              <a:t>China met only criterion #1, but its bilateral surplus was so large that Treasury kept it on its “monitoring list”</a:t>
            </a:r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3:  Deficits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AD43AF-6A67-F745-875A-C30D297C7B9E}"/>
              </a:ext>
            </a:extLst>
          </p:cNvPr>
          <p:cNvSpPr txBox="1"/>
          <p:nvPr/>
        </p:nvSpPr>
        <p:spPr>
          <a:xfrm>
            <a:off x="482600" y="5600700"/>
            <a:ext cx="539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*Korea met only one in May 2019, but had met two in six previous reports, and so was included.</a:t>
            </a:r>
          </a:p>
        </p:txBody>
      </p:sp>
    </p:spTree>
    <p:extLst>
      <p:ext uri="{BB962C8B-B14F-4D97-AF65-F5344CB8AC3E}">
        <p14:creationId xmlns:p14="http://schemas.microsoft.com/office/powerpoint/2010/main" val="21733825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59009</TotalTime>
  <Words>3049</Words>
  <Application>Microsoft Macintosh PowerPoint</Application>
  <PresentationFormat>On-screen Show (4:3)</PresentationFormat>
  <Paragraphs>492</Paragraphs>
  <Slides>55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ＭＳ Ｐゴシック</vt:lpstr>
      <vt:lpstr>Arial</vt:lpstr>
      <vt:lpstr>Default Design</vt:lpstr>
      <vt:lpstr>Lecture 16  Currency Manipulation and Currency Wars</vt:lpstr>
      <vt:lpstr>Outline: Currency Manipulation  and Currency Wars</vt:lpstr>
      <vt:lpstr>Outline: Currency Manipulation  and Currency Wars</vt:lpstr>
      <vt:lpstr>Currency Manipulation</vt:lpstr>
      <vt:lpstr>Currency Manipulation</vt:lpstr>
      <vt:lpstr>Currency Manipulation</vt:lpstr>
      <vt:lpstr>Currency Manipulation</vt:lpstr>
      <vt:lpstr>Currency Manipulation</vt:lpstr>
      <vt:lpstr>Currency Manipulation</vt:lpstr>
      <vt:lpstr>PowerPoint Presentation</vt:lpstr>
      <vt:lpstr>Outline: Currency Manipulation  and Currency Wars</vt:lpstr>
      <vt:lpstr>Chinese Currency Manipulation</vt:lpstr>
      <vt:lpstr>Chinese Currency Manipulation</vt:lpstr>
      <vt:lpstr>How a Floating Exchange Rate Behaves US$/euro Exchange Rate</vt:lpstr>
      <vt:lpstr>China’s Exchange Rate, US$/Yuan, 2000-2005</vt:lpstr>
      <vt:lpstr>PowerPoint Presentation</vt:lpstr>
      <vt:lpstr>Chinese Currency Manipulation</vt:lpstr>
      <vt:lpstr>China’s Exchange Rate, US$/Yuan, 2000-2008</vt:lpstr>
      <vt:lpstr>PowerPoint Presentation</vt:lpstr>
      <vt:lpstr>Chinese Currency Manipulation</vt:lpstr>
      <vt:lpstr>China’s Exchange Rate, US$/Yuan, 2000-2014</vt:lpstr>
      <vt:lpstr>PowerPoint Presentation</vt:lpstr>
      <vt:lpstr>Chinese Currency Manipulation</vt:lpstr>
      <vt:lpstr>Chinese Currency Manipulation</vt:lpstr>
      <vt:lpstr>China’s Exchange Rate, US$/Yuan, 2000-2017</vt:lpstr>
      <vt:lpstr>PowerPoint Presentation</vt:lpstr>
      <vt:lpstr>Chinese Currency Manipulation</vt:lpstr>
      <vt:lpstr>Chinese Currency Manipulation</vt:lpstr>
      <vt:lpstr>China’s Exchange Rate, US$/Yuan, 2000-2019</vt:lpstr>
      <vt:lpstr>PowerPoint Presentation</vt:lpstr>
      <vt:lpstr>Chinese Currency Manipulation</vt:lpstr>
      <vt:lpstr>Outline: Currency Manipulation  and Currency Wars</vt:lpstr>
      <vt:lpstr>Other Currency Manipulation</vt:lpstr>
      <vt:lpstr>PowerPoint Presentation</vt:lpstr>
      <vt:lpstr>Other Currency Manipulation</vt:lpstr>
      <vt:lpstr>Other Currency Manipulation</vt:lpstr>
      <vt:lpstr>Other Currency Manipulation</vt:lpstr>
      <vt:lpstr>Other Currency Manipulation</vt:lpstr>
      <vt:lpstr>Outline: Currency Manipulation  and Currency Wars</vt:lpstr>
      <vt:lpstr>Currency Wars</vt:lpstr>
      <vt:lpstr>Outline: Currency Manipulation  and Currency Wars</vt:lpstr>
      <vt:lpstr>Currency War History</vt:lpstr>
      <vt:lpstr>Currency War History</vt:lpstr>
      <vt:lpstr>Currency War History</vt:lpstr>
      <vt:lpstr>Currency War History</vt:lpstr>
      <vt:lpstr>Currency War History</vt:lpstr>
      <vt:lpstr>Outline: Currency Manipulation  and Currency Wars</vt:lpstr>
      <vt:lpstr>Currency War Today?</vt:lpstr>
      <vt:lpstr>Currency War Today?</vt:lpstr>
      <vt:lpstr>Currency War Today?</vt:lpstr>
      <vt:lpstr>Outline: Currency Manipulation  and Currency Wars</vt:lpstr>
      <vt:lpstr>Currency War Effects</vt:lpstr>
      <vt:lpstr>Currency War Effects</vt:lpstr>
      <vt:lpstr>Currency War Effects</vt:lpstr>
      <vt:lpstr>Next Time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191</cp:revision>
  <cp:lastPrinted>2018-02-02T20:50:24Z</cp:lastPrinted>
  <dcterms:created xsi:type="dcterms:W3CDTF">2011-03-15T13:48:50Z</dcterms:created>
  <dcterms:modified xsi:type="dcterms:W3CDTF">2019-11-06T19:39:12Z</dcterms:modified>
</cp:coreProperties>
</file>