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3F234-92A2-41C1-9D56-91B9121F8149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2F173-34F5-4240-9D9D-889BBCC010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457200"/>
            <a:ext cx="871518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924800" cy="59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848600" cy="603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26609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901" y="228600"/>
            <a:ext cx="81616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12476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35446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7924800" cy="603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458200" cy="51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599"/>
            <a:ext cx="8001000" cy="606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848600" cy="589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799"/>
            <a:ext cx="8229600" cy="614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496" y="152400"/>
            <a:ext cx="823150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34" y="152400"/>
            <a:ext cx="7913766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599"/>
            <a:ext cx="8001000" cy="590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332816"/>
            <a:ext cx="8677275" cy="483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8153400" cy="628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23489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7924800" cy="601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8056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1487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7848600" cy="604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01000" cy="596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8077200" cy="607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6667"/>
            <a:ext cx="8153400" cy="609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327364"/>
            <a:ext cx="7858125" cy="592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001000" cy="564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8001000" cy="609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304800"/>
            <a:ext cx="804175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161" y="228600"/>
            <a:ext cx="806743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University of Michigan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xx</dc:creator>
  <cp:lastModifiedBy>xx</cp:lastModifiedBy>
  <cp:revision>11</cp:revision>
  <dcterms:created xsi:type="dcterms:W3CDTF">2011-11-03T21:49:39Z</dcterms:created>
  <dcterms:modified xsi:type="dcterms:W3CDTF">2011-11-03T22:08:22Z</dcterms:modified>
</cp:coreProperties>
</file>